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8" r:id="rId6"/>
    <p:sldId id="256" r:id="rId7"/>
    <p:sldId id="259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BCCF00-A0DC-42A4-9241-4AAF5E35CD5D}" v="8" dt="2023-09-18T17:08:46.5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82A2F-77AB-217D-781D-C99B2E9706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691635-8E5B-BB59-DCED-4D6E6EE5DD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BDA8DD-6A9B-EA59-6D2D-A077719074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5DC-D6F1-4E4F-A568-8E666C03A01A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99A7D8-89AC-E376-2578-E71C9673F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A4F419-8546-3F20-74F7-88E5E51A4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353C7-8DC6-48B9-88B2-52517B4E1E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972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E33CA-6214-C931-EFF1-49EAF69C73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6AD83B-E244-4162-59B7-C63487F5BD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BA8524-8A7F-0B8D-D1F5-3CAFDB7A5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5DC-D6F1-4E4F-A568-8E666C03A01A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F8F75F-A659-DC98-642A-1FE283FE8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2E5773-7520-955C-AAA3-32D5AD785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353C7-8DC6-48B9-88B2-52517B4E1E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065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0CC1F3-FB49-7C84-AC65-62C10CF8C4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95748C-BBC5-90D6-7AFB-49D5CF604D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0D98AB-E52D-FD45-BB1C-6FE762A8B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5DC-D6F1-4E4F-A568-8E666C03A01A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CE3D20-5B24-C9E5-84FC-F72183AF4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C07994-CDBD-A018-367C-8CAE3BB99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353C7-8DC6-48B9-88B2-52517B4E1E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104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D1651-ADEF-1624-6585-D427CF88C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2C795A-CCC8-391C-EE0C-EDE92E26A0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189FF1-7D93-3A14-7B0D-3CCBEDFDB4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D3282D-1BD2-C9A4-8E19-FE936F1C3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5DC-D6F1-4E4F-A568-8E666C03A01A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D54522-C869-9DD2-4AAF-AA5BEE903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FCADA7-6E72-00BB-F06B-9167F9B84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353C7-8DC6-48B9-88B2-52517B4E1E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46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55085-5D44-A66B-BEC4-1CC62B894B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331C1E-6B06-D302-6D30-406897A4D6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57EB36-C6F2-46D5-4B4A-809619582A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2DD9CB-689F-111E-0537-CA0FEAB8BC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7C7350D-1721-3D0F-65C9-6957651D3B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AE98608-0F3D-20F1-A768-2AB3255AF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5DC-D6F1-4E4F-A568-8E666C03A01A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B15A1AA-541C-7A36-E17A-08BE666B9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040C84-6AF8-8812-D944-7EE1D354A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353C7-8DC6-48B9-88B2-52517B4E1E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466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0E210-380C-666D-4162-13AA1ED4C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3E7CA6-7780-163F-5D5B-99BE76023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5DC-D6F1-4E4F-A568-8E666C03A01A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288C1B-963A-D0C4-2234-E4DF5460B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62E732-E965-0B49-6412-6ABF676C4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353C7-8DC6-48B9-88B2-52517B4E1E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219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36076D-B8CF-B957-8B31-FC6BFEFAF6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5DC-D6F1-4E4F-A568-8E666C03A01A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A5CB4E-AD72-0A55-412D-47AA5594F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7C4D93-1222-8871-5FFD-D502A058A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353C7-8DC6-48B9-88B2-52517B4E1E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279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E4EE4-B603-D781-2C27-B40F5D0379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B25656-6D68-FF52-438E-096BE3F991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A1C38C-7448-FE25-F72B-C66E7F285A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D4A48-55F5-98C0-D916-93BCDAEAD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5DC-D6F1-4E4F-A568-8E666C03A01A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3AF59A-52ED-B4EB-6244-03C792E04A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449B1E-CBF5-2777-3DE6-4C31AC050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353C7-8DC6-48B9-88B2-52517B4E1E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746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2418B-AFA7-AFA7-8AAB-855B77A56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21048B-7E52-7D87-064F-9BA6F3F4A4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C3EEA2-AEBB-24A2-3EA8-EABEC7E486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5E6A70-BE11-8CC6-A7AF-6A54A7144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5DC-D6F1-4E4F-A568-8E666C03A01A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ADD033-E832-3F6F-988C-EFDF6E31B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55C1B7-0FC8-1073-A905-7B0E3E9F0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353C7-8DC6-48B9-88B2-52517B4E1E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66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519A2-B563-A567-40A1-592C963F0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841B70-F69D-6FF4-38F3-86BCA9BEFD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A665A7-7B17-C911-0F80-4315DF26F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5DC-D6F1-4E4F-A568-8E666C03A01A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3F593D-8C39-CB72-BE18-8DF09004F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A1FC7E-6FC7-B9B8-3EEF-A2B4CB30D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353C7-8DC6-48B9-88B2-52517B4E1E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943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BFDAD11-1651-C54D-C0C4-7811560730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5E1301-D3F0-761A-7E7C-CFF3291D18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E24048-8B9B-0BC5-877D-95CA0AEC2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5DC-D6F1-4E4F-A568-8E666C03A01A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55A658-F83D-AD64-8A0F-F524BDE4C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56A38-9E38-F71B-DBEA-DA2E3CA17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353C7-8DC6-48B9-88B2-52517B4E1E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003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BF0A3C3-5BE4-244D-36E3-4C2ABF8BF4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30A003-D948-8088-7905-16E5D82D44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317505-6538-39C9-861B-E16E9E8C32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2305DC-D6F1-4E4F-A568-8E666C03A01A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56C732-B272-EA23-CB00-230957BA86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1D82C2-4BFE-0A13-E485-C0FD060F17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353C7-8DC6-48B9-88B2-52517B4E1E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983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5EE12-DC87-9A9F-706A-6B7EC5CC4B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1" y="967858"/>
            <a:ext cx="9144000" cy="997985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Times tables at Thorpe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02D0C0A-AAFE-6AC9-18D0-45C63FC8C2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773" y="2848596"/>
            <a:ext cx="4003400" cy="2001700"/>
          </a:xfrm>
          <a:prstGeom prst="rect">
            <a:avLst/>
          </a:prstGeom>
        </p:spPr>
      </p:pic>
      <p:pic>
        <p:nvPicPr>
          <p:cNvPr id="1026" name="Picture 2" descr="Embark Cliparts png images | PNGEgg - Clip Art Library">
            <a:extLst>
              <a:ext uri="{FF2B5EF4-FFF2-40B4-BE49-F238E27FC236}">
                <a16:creationId xmlns:a16="http://schemas.microsoft.com/office/drawing/2014/main" id="{C08DADC1-D74A-C355-82E5-68B6F7D5F7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710" y="559732"/>
            <a:ext cx="2181225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ivision clip art(FREE- FREEDBACK CHALLENGE) by Murphys lesson design studio">
            <a:extLst>
              <a:ext uri="{FF2B5EF4-FFF2-40B4-BE49-F238E27FC236}">
                <a16:creationId xmlns:a16="http://schemas.microsoft.com/office/drawing/2014/main" id="{762D0883-7AE5-DFD3-4430-2EBE88667B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0067" y="693082"/>
            <a:ext cx="249555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6409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BB09D1-5C1E-DDB7-D9CB-A190A8684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64974"/>
            <a:ext cx="10515600" cy="2885661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Fluency in multiplication and division facts.</a:t>
            </a:r>
            <a:br>
              <a:rPr lang="en-US" sz="3600" dirty="0">
                <a:latin typeface="Comic Sans MS" panose="030F0702030302020204" pitchFamily="66" charset="0"/>
              </a:rPr>
            </a:br>
            <a:br>
              <a:rPr lang="en-US" sz="3600" dirty="0">
                <a:latin typeface="Comic Sans MS" panose="030F0702030302020204" pitchFamily="66" charset="0"/>
              </a:rPr>
            </a:br>
            <a:r>
              <a:rPr lang="en-US" sz="3600" dirty="0">
                <a:latin typeface="Comic Sans MS" panose="030F0702030302020204" pitchFamily="66" charset="0"/>
              </a:rPr>
              <a:t>Understanding of multiplicative relationships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867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88EBDF-6820-428A-A0BC-2FBADFEDE5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8470" y="984143"/>
            <a:ext cx="9701885" cy="513836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AF4B664-AC16-2DFA-BB4C-7964DD2F6387}"/>
              </a:ext>
            </a:extLst>
          </p:cNvPr>
          <p:cNvSpPr txBox="1"/>
          <p:nvPr/>
        </p:nvSpPr>
        <p:spPr>
          <a:xfrm>
            <a:off x="6096000" y="2120348"/>
            <a:ext cx="5526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36 multiplication facts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3408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BE106-9DA0-F2A0-CD49-4BAB19B91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Commutative multiplication facts and inverse division facts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4DD1A01-0312-45AB-9464-9B6FFFFBFD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54088" y="2276949"/>
            <a:ext cx="7541936" cy="3043971"/>
          </a:xfrm>
        </p:spPr>
      </p:pic>
    </p:spTree>
    <p:extLst>
      <p:ext uri="{BB962C8B-B14F-4D97-AF65-F5344CB8AC3E}">
        <p14:creationId xmlns:p14="http://schemas.microsoft.com/office/powerpoint/2010/main" val="4237021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301E53D-3B67-337C-F9E0-260A229D3C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129" y="1659421"/>
            <a:ext cx="11069742" cy="45728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B3C20DD-EF9A-33B5-5373-944236579AB8}"/>
              </a:ext>
            </a:extLst>
          </p:cNvPr>
          <p:cNvSpPr txBox="1"/>
          <p:nvPr/>
        </p:nvSpPr>
        <p:spPr>
          <a:xfrm>
            <a:off x="881269" y="768626"/>
            <a:ext cx="104294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702030302020204" pitchFamily="66" charset="0"/>
              </a:rPr>
              <a:t>Why focus on the 36 facts?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6859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C4EB61B-4413-6A57-008E-0C99457561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432" y="624871"/>
            <a:ext cx="10325136" cy="5608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5003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D8ABBC9-4C9A-8D7F-AEE3-B05D9919D4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0703" y="1348408"/>
            <a:ext cx="10436518" cy="4161184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370646C-77E8-C497-1B65-44C53F4E8980}"/>
              </a:ext>
            </a:extLst>
          </p:cNvPr>
          <p:cNvSpPr txBox="1"/>
          <p:nvPr/>
        </p:nvSpPr>
        <p:spPr>
          <a:xfrm>
            <a:off x="4426226" y="742121"/>
            <a:ext cx="84018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Daily lesson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1113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FC3FD49-D098-F391-3DF9-ABE0E040EE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767" y="1509091"/>
            <a:ext cx="9107698" cy="499772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1616768-66C7-7A3B-D136-AB9891EAD90C}"/>
              </a:ext>
            </a:extLst>
          </p:cNvPr>
          <p:cNvSpPr txBox="1"/>
          <p:nvPr/>
        </p:nvSpPr>
        <p:spPr>
          <a:xfrm>
            <a:off x="391975" y="516835"/>
            <a:ext cx="118000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The 36 essential facts are taught across year 3 and 4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6347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091B919-3964-A8E3-5900-FEB7B9B3389C}"/>
              </a:ext>
            </a:extLst>
          </p:cNvPr>
          <p:cNvSpPr txBox="1"/>
          <p:nvPr/>
        </p:nvSpPr>
        <p:spPr>
          <a:xfrm>
            <a:off x="477079" y="485434"/>
            <a:ext cx="6096000" cy="6463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How can you help at home ?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563EDF-CE89-1DD0-F930-A82948870E53}"/>
              </a:ext>
            </a:extLst>
          </p:cNvPr>
          <p:cNvSpPr txBox="1"/>
          <p:nvPr/>
        </p:nvSpPr>
        <p:spPr>
          <a:xfrm>
            <a:off x="477078" y="1563757"/>
            <a:ext cx="105487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Chanting the facts they are learning together- these should be sent home when they change.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C7197C-5EFB-12C0-084E-121F01209240}"/>
              </a:ext>
            </a:extLst>
          </p:cNvPr>
          <p:cNvSpPr txBox="1"/>
          <p:nvPr/>
        </p:nvSpPr>
        <p:spPr>
          <a:xfrm>
            <a:off x="477078" y="2981739"/>
            <a:ext cx="107342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Use double sided cards- fact on one side, answer on the other- independent practice.</a:t>
            </a:r>
            <a:endParaRPr lang="en-GB" sz="36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643252-C0A1-1471-9086-E046180AA4C1}"/>
              </a:ext>
            </a:extLst>
          </p:cNvPr>
          <p:cNvSpPr txBox="1"/>
          <p:nvPr/>
        </p:nvSpPr>
        <p:spPr>
          <a:xfrm>
            <a:off x="477078" y="4399722"/>
            <a:ext cx="102041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Matching games facts and answers – memory game, bingo</a:t>
            </a:r>
            <a:endParaRPr lang="en-GB" sz="36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431B6B2A-C8F2-1E88-E22A-15CA85C70FE6}"/>
              </a:ext>
            </a:extLst>
          </p:cNvPr>
          <p:cNvSpPr/>
          <p:nvPr/>
        </p:nvSpPr>
        <p:spPr>
          <a:xfrm>
            <a:off x="1510749" y="192156"/>
            <a:ext cx="8136835" cy="618041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>
                <a:latin typeface="Comic Sans MS" panose="030F0702030302020204" pitchFamily="66" charset="0"/>
              </a:rPr>
              <a:t>Thank you for listening.</a:t>
            </a:r>
          </a:p>
          <a:p>
            <a:pPr algn="ctr"/>
            <a:r>
              <a:rPr lang="en-US" sz="3200" dirty="0">
                <a:latin typeface="Comic Sans MS" panose="030F0702030302020204" pitchFamily="66" charset="0"/>
              </a:rPr>
              <a:t>Any questions?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926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FA6E98444773541B2FFAA1AD96D1FA1" ma:contentTypeVersion="17" ma:contentTypeDescription="Create a new document." ma:contentTypeScope="" ma:versionID="4b6af4fd6f7fef78e60138038f1f798a">
  <xsd:schema xmlns:xsd="http://www.w3.org/2001/XMLSchema" xmlns:xs="http://www.w3.org/2001/XMLSchema" xmlns:p="http://schemas.microsoft.com/office/2006/metadata/properties" xmlns:ns2="b7690056-a357-435e-b8ff-9edb59231559" xmlns:ns3="76668642-f934-4610-b993-d2030cf93ae0" targetNamespace="http://schemas.microsoft.com/office/2006/metadata/properties" ma:root="true" ma:fieldsID="9e587bf64c96a8074a700410001c9980" ns2:_="" ns3:_="">
    <xsd:import namespace="b7690056-a357-435e-b8ff-9edb59231559"/>
    <xsd:import namespace="76668642-f934-4610-b993-d2030cf93ae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690056-a357-435e-b8ff-9edb592315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0b1f9e3-a32c-47c2-a0c8-0018341ad02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668642-f934-4610-b993-d2030cf93ae0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60a6596-e18b-4682-aa9e-410f0d070486}" ma:internalName="TaxCatchAll" ma:showField="CatchAllData" ma:web="76668642-f934-4610-b993-d2030cf93ae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6668642-f934-4610-b993-d2030cf93ae0" xsi:nil="true"/>
    <lcf76f155ced4ddcb4097134ff3c332f xmlns="b7690056-a357-435e-b8ff-9edb5923155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9A1E6B6-D6AB-4777-87B6-A088F16192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690056-a357-435e-b8ff-9edb59231559"/>
    <ds:schemaRef ds:uri="76668642-f934-4610-b993-d2030cf93ae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2412496-65E2-4165-BCB1-65BC2F8CFF23}">
  <ds:schemaRefs>
    <ds:schemaRef ds:uri="http://schemas.microsoft.com/office/2006/metadata/properties"/>
    <ds:schemaRef ds:uri="http://schemas.microsoft.com/office/infopath/2007/PartnerControls"/>
    <ds:schemaRef ds:uri="76668642-f934-4610-b993-d2030cf93ae0"/>
    <ds:schemaRef ds:uri="b7690056-a357-435e-b8ff-9edb59231559"/>
  </ds:schemaRefs>
</ds:datastoreItem>
</file>

<file path=customXml/itemProps3.xml><?xml version="1.0" encoding="utf-8"?>
<ds:datastoreItem xmlns:ds="http://schemas.openxmlformats.org/officeDocument/2006/customXml" ds:itemID="{6FBB18E1-273C-4D3A-96A7-2D948F2E3A3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104</Words>
  <Application>Microsoft Office PowerPoint</Application>
  <PresentationFormat>Widescreen</PresentationFormat>
  <Paragraphs>13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Times tables at Thorpe</vt:lpstr>
      <vt:lpstr>Fluency in multiplication and division facts.  Understanding of multiplicative relationships</vt:lpstr>
      <vt:lpstr>PowerPoint Presentation</vt:lpstr>
      <vt:lpstr>Commutative multiplication facts and inverse division facts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Times tables at Thorpe</dc:title>
  <dc:creator>amanda ambridge</dc:creator>
  <cp:lastModifiedBy>amanda ambridge</cp:lastModifiedBy>
  <cp:revision>2</cp:revision>
  <dcterms:created xsi:type="dcterms:W3CDTF">2023-09-18T13:59:29Z</dcterms:created>
  <dcterms:modified xsi:type="dcterms:W3CDTF">2023-09-21T16:02:30Z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0x0101001FA6E98444773541B2FFAA1AD96D1FA1</vt:lpwstr>
  </property>
</Properties>
</file>