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68" r:id="rId3"/>
    <p:sldId id="273" r:id="rId4"/>
    <p:sldId id="259" r:id="rId5"/>
    <p:sldId id="256" r:id="rId6"/>
    <p:sldId id="288" r:id="rId7"/>
    <p:sldId id="277" r:id="rId8"/>
    <p:sldId id="278" r:id="rId9"/>
    <p:sldId id="280" r:id="rId10"/>
    <p:sldId id="281" r:id="rId11"/>
    <p:sldId id="279" r:id="rId12"/>
    <p:sldId id="283" r:id="rId13"/>
    <p:sldId id="290" r:id="rId14"/>
    <p:sldId id="291" r:id="rId15"/>
    <p:sldId id="271" r:id="rId16"/>
    <p:sldId id="258" r:id="rId17"/>
    <p:sldId id="260" r:id="rId18"/>
    <p:sldId id="262" r:id="rId19"/>
    <p:sldId id="261" r:id="rId20"/>
    <p:sldId id="284" r:id="rId21"/>
    <p:sldId id="285" r:id="rId22"/>
    <p:sldId id="286" r:id="rId23"/>
    <p:sldId id="263" r:id="rId24"/>
    <p:sldId id="275" r:id="rId25"/>
    <p:sldId id="287" r:id="rId26"/>
    <p:sldId id="267" r:id="rId27"/>
    <p:sldId id="269" r:id="rId28"/>
    <p:sldId id="289" r:id="rId29"/>
    <p:sldId id="276" r:id="rId3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BC574299-21A8-469E-93E1-BB0EC287A806}" v="129" dt="2024-07-17T09:23:13.755"/>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4556" autoAdjust="0"/>
    <p:restoredTop sz="94660"/>
  </p:normalViewPr>
  <p:slideViewPr>
    <p:cSldViewPr snapToGrid="0">
      <p:cViewPr varScale="1">
        <p:scale>
          <a:sx n="59" d="100"/>
          <a:sy n="59" d="100"/>
        </p:scale>
        <p:origin x="596" y="5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microsoft.com/office/2015/10/relationships/revisionInfo" Target="revisionInfo.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microsoft.com/office/2016/11/relationships/changesInfo" Target="changesInfos/changesInfo1.xml"/><Relationship Id="rId8" Type="http://schemas.openxmlformats.org/officeDocument/2006/relationships/slide" Target="slides/slide7.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imee Arias" userId="41519a9f-fbb8-4bfe-a069-080da0c6915b" providerId="ADAL" clId="{BC574299-21A8-469E-93E1-BB0EC287A806}"/>
    <pc:docChg chg="undo custSel addSld delSld modSld sldOrd">
      <pc:chgData name="Aimee Arias" userId="41519a9f-fbb8-4bfe-a069-080da0c6915b" providerId="ADAL" clId="{BC574299-21A8-469E-93E1-BB0EC287A806}" dt="2024-07-17T10:12:50.524" v="996" actId="1076"/>
      <pc:docMkLst>
        <pc:docMk/>
      </pc:docMkLst>
      <pc:sldChg chg="addSp delSp modSp mod ord">
        <pc:chgData name="Aimee Arias" userId="41519a9f-fbb8-4bfe-a069-080da0c6915b" providerId="ADAL" clId="{BC574299-21A8-469E-93E1-BB0EC287A806}" dt="2024-07-17T09:21:49.760" v="987" actId="26606"/>
        <pc:sldMkLst>
          <pc:docMk/>
          <pc:sldMk cId="2614374478" sldId="256"/>
        </pc:sldMkLst>
        <pc:spChg chg="mod">
          <ac:chgData name="Aimee Arias" userId="41519a9f-fbb8-4bfe-a069-080da0c6915b" providerId="ADAL" clId="{BC574299-21A8-469E-93E1-BB0EC287A806}" dt="2024-07-17T09:21:49.760" v="987" actId="26606"/>
          <ac:spMkLst>
            <pc:docMk/>
            <pc:sldMk cId="2614374478" sldId="256"/>
            <ac:spMk id="5" creationId="{3CC4E36B-137B-E7CB-5A3F-285DE7631367}"/>
          </ac:spMkLst>
        </pc:spChg>
        <pc:spChg chg="mod ord">
          <ac:chgData name="Aimee Arias" userId="41519a9f-fbb8-4bfe-a069-080da0c6915b" providerId="ADAL" clId="{BC574299-21A8-469E-93E1-BB0EC287A806}" dt="2024-07-17T09:21:49.760" v="987" actId="26606"/>
          <ac:spMkLst>
            <pc:docMk/>
            <pc:sldMk cId="2614374478" sldId="256"/>
            <ac:spMk id="7" creationId="{2CEC6FD5-D397-6E53-81B6-602104902791}"/>
          </ac:spMkLst>
        </pc:spChg>
        <pc:spChg chg="del">
          <ac:chgData name="Aimee Arias" userId="41519a9f-fbb8-4bfe-a069-080da0c6915b" providerId="ADAL" clId="{BC574299-21A8-469E-93E1-BB0EC287A806}" dt="2024-07-17T09:21:02.178" v="985" actId="26606"/>
          <ac:spMkLst>
            <pc:docMk/>
            <pc:sldMk cId="2614374478" sldId="256"/>
            <ac:spMk id="14" creationId="{058A14AF-9FB5-4CC7-BA35-E8E85D3EDF0E}"/>
          </ac:spMkLst>
        </pc:spChg>
        <pc:spChg chg="del">
          <ac:chgData name="Aimee Arias" userId="41519a9f-fbb8-4bfe-a069-080da0c6915b" providerId="ADAL" clId="{BC574299-21A8-469E-93E1-BB0EC287A806}" dt="2024-07-17T09:21:02.178" v="985" actId="26606"/>
          <ac:spMkLst>
            <pc:docMk/>
            <pc:sldMk cId="2614374478" sldId="256"/>
            <ac:spMk id="16" creationId="{3A9A4357-BD1D-4622-A4FE-766E6AB8DE84}"/>
          </ac:spMkLst>
        </pc:spChg>
        <pc:spChg chg="del">
          <ac:chgData name="Aimee Arias" userId="41519a9f-fbb8-4bfe-a069-080da0c6915b" providerId="ADAL" clId="{BC574299-21A8-469E-93E1-BB0EC287A806}" dt="2024-07-17T09:21:02.178" v="985" actId="26606"/>
          <ac:spMkLst>
            <pc:docMk/>
            <pc:sldMk cId="2614374478" sldId="256"/>
            <ac:spMk id="18" creationId="{E659831F-0D9A-4C63-9EBB-8435B85A440F}"/>
          </ac:spMkLst>
        </pc:spChg>
        <pc:spChg chg="del">
          <ac:chgData name="Aimee Arias" userId="41519a9f-fbb8-4bfe-a069-080da0c6915b" providerId="ADAL" clId="{BC574299-21A8-469E-93E1-BB0EC287A806}" dt="2024-07-17T09:21:02.178" v="985" actId="26606"/>
          <ac:spMkLst>
            <pc:docMk/>
            <pc:sldMk cId="2614374478" sldId="256"/>
            <ac:spMk id="20" creationId="{E6995CE5-F890-4ABA-82A2-26507CE8D2A3}"/>
          </ac:spMkLst>
        </pc:spChg>
        <pc:spChg chg="add del">
          <ac:chgData name="Aimee Arias" userId="41519a9f-fbb8-4bfe-a069-080da0c6915b" providerId="ADAL" clId="{BC574299-21A8-469E-93E1-BB0EC287A806}" dt="2024-07-17T09:21:49.760" v="987" actId="26606"/>
          <ac:spMkLst>
            <pc:docMk/>
            <pc:sldMk cId="2614374478" sldId="256"/>
            <ac:spMk id="25" creationId="{2EB492CD-616E-47F8-933B-5E2D952A0593}"/>
          </ac:spMkLst>
        </pc:spChg>
        <pc:spChg chg="add del">
          <ac:chgData name="Aimee Arias" userId="41519a9f-fbb8-4bfe-a069-080da0c6915b" providerId="ADAL" clId="{BC574299-21A8-469E-93E1-BB0EC287A806}" dt="2024-07-17T09:21:49.760" v="987" actId="26606"/>
          <ac:spMkLst>
            <pc:docMk/>
            <pc:sldMk cId="2614374478" sldId="256"/>
            <ac:spMk id="27" creationId="{59383CF9-23B5-4335-9B21-1791C4CF1C75}"/>
          </ac:spMkLst>
        </pc:spChg>
        <pc:spChg chg="add del">
          <ac:chgData name="Aimee Arias" userId="41519a9f-fbb8-4bfe-a069-080da0c6915b" providerId="ADAL" clId="{BC574299-21A8-469E-93E1-BB0EC287A806}" dt="2024-07-17T09:21:49.760" v="987" actId="26606"/>
          <ac:spMkLst>
            <pc:docMk/>
            <pc:sldMk cId="2614374478" sldId="256"/>
            <ac:spMk id="29" creationId="{0007FE00-9498-4706-B255-6437B0252C02}"/>
          </ac:spMkLst>
        </pc:spChg>
        <pc:spChg chg="add">
          <ac:chgData name="Aimee Arias" userId="41519a9f-fbb8-4bfe-a069-080da0c6915b" providerId="ADAL" clId="{BC574299-21A8-469E-93E1-BB0EC287A806}" dt="2024-07-17T09:21:49.760" v="987" actId="26606"/>
          <ac:spMkLst>
            <pc:docMk/>
            <pc:sldMk cId="2614374478" sldId="256"/>
            <ac:spMk id="34" creationId="{327D73B4-9F5C-4A64-A179-51B9500CB8B5}"/>
          </ac:spMkLst>
        </pc:spChg>
        <pc:spChg chg="add">
          <ac:chgData name="Aimee Arias" userId="41519a9f-fbb8-4bfe-a069-080da0c6915b" providerId="ADAL" clId="{BC574299-21A8-469E-93E1-BB0EC287A806}" dt="2024-07-17T09:21:49.760" v="987" actId="26606"/>
          <ac:spMkLst>
            <pc:docMk/>
            <pc:sldMk cId="2614374478" sldId="256"/>
            <ac:spMk id="36" creationId="{C1F06963-6374-4B48-844F-071A9BAAAE02}"/>
          </ac:spMkLst>
        </pc:spChg>
        <pc:spChg chg="add">
          <ac:chgData name="Aimee Arias" userId="41519a9f-fbb8-4bfe-a069-080da0c6915b" providerId="ADAL" clId="{BC574299-21A8-469E-93E1-BB0EC287A806}" dt="2024-07-17T09:21:49.760" v="987" actId="26606"/>
          <ac:spMkLst>
            <pc:docMk/>
            <pc:sldMk cId="2614374478" sldId="256"/>
            <ac:spMk id="38" creationId="{6CB927A4-E432-4310-9CD5-E89FF5063179}"/>
          </ac:spMkLst>
        </pc:spChg>
        <pc:spChg chg="add">
          <ac:chgData name="Aimee Arias" userId="41519a9f-fbb8-4bfe-a069-080da0c6915b" providerId="ADAL" clId="{BC574299-21A8-469E-93E1-BB0EC287A806}" dt="2024-07-17T09:21:49.760" v="987" actId="26606"/>
          <ac:spMkLst>
            <pc:docMk/>
            <pc:sldMk cId="2614374478" sldId="256"/>
            <ac:spMk id="40" creationId="{1453BF6C-B012-48B7-B4E8-6D7AC7C27D02}"/>
          </ac:spMkLst>
        </pc:spChg>
        <pc:spChg chg="add">
          <ac:chgData name="Aimee Arias" userId="41519a9f-fbb8-4bfe-a069-080da0c6915b" providerId="ADAL" clId="{BC574299-21A8-469E-93E1-BB0EC287A806}" dt="2024-07-17T09:21:49.760" v="987" actId="26606"/>
          <ac:spMkLst>
            <pc:docMk/>
            <pc:sldMk cId="2614374478" sldId="256"/>
            <ac:spMk id="42" creationId="{E3020543-B24B-4EC4-8FFC-8DD88EEA91A8}"/>
          </ac:spMkLst>
        </pc:spChg>
        <pc:picChg chg="mod">
          <ac:chgData name="Aimee Arias" userId="41519a9f-fbb8-4bfe-a069-080da0c6915b" providerId="ADAL" clId="{BC574299-21A8-469E-93E1-BB0EC287A806}" dt="2024-07-17T09:21:49.760" v="987" actId="26606"/>
          <ac:picMkLst>
            <pc:docMk/>
            <pc:sldMk cId="2614374478" sldId="256"/>
            <ac:picMk id="9" creationId="{FB7955B6-3E6B-033E-D4B3-685F0E30C893}"/>
          </ac:picMkLst>
        </pc:picChg>
        <pc:cxnChg chg="add">
          <ac:chgData name="Aimee Arias" userId="41519a9f-fbb8-4bfe-a069-080da0c6915b" providerId="ADAL" clId="{BC574299-21A8-469E-93E1-BB0EC287A806}" dt="2024-07-17T09:21:49.760" v="987" actId="26606"/>
          <ac:cxnSpMkLst>
            <pc:docMk/>
            <pc:sldMk cId="2614374478" sldId="256"/>
            <ac:cxnSpMk id="44" creationId="{C49DA8F6-BCC1-4447-B54C-57856834B94B}"/>
          </ac:cxnSpMkLst>
        </pc:cxnChg>
      </pc:sldChg>
      <pc:sldChg chg="addSp delSp modSp mod modAnim">
        <pc:chgData name="Aimee Arias" userId="41519a9f-fbb8-4bfe-a069-080da0c6915b" providerId="ADAL" clId="{BC574299-21A8-469E-93E1-BB0EC287A806}" dt="2024-07-17T09:24:01.195" v="994" actId="1076"/>
        <pc:sldMkLst>
          <pc:docMk/>
          <pc:sldMk cId="1676312141" sldId="257"/>
        </pc:sldMkLst>
        <pc:spChg chg="mod">
          <ac:chgData name="Aimee Arias" userId="41519a9f-fbb8-4bfe-a069-080da0c6915b" providerId="ADAL" clId="{BC574299-21A8-469E-93E1-BB0EC287A806}" dt="2024-07-17T09:22:28.399" v="988" actId="26606"/>
          <ac:spMkLst>
            <pc:docMk/>
            <pc:sldMk cId="1676312141" sldId="257"/>
            <ac:spMk id="2" creationId="{EF05ABD8-8C68-1B14-9BE9-6EAF25E1FEC2}"/>
          </ac:spMkLst>
        </pc:spChg>
        <pc:spChg chg="mod">
          <ac:chgData name="Aimee Arias" userId="41519a9f-fbb8-4bfe-a069-080da0c6915b" providerId="ADAL" clId="{BC574299-21A8-469E-93E1-BB0EC287A806}" dt="2024-07-17T09:22:28.399" v="988" actId="26606"/>
          <ac:spMkLst>
            <pc:docMk/>
            <pc:sldMk cId="1676312141" sldId="257"/>
            <ac:spMk id="3" creationId="{34C8B56B-1395-8D60-8F4D-3C8B0560D8E6}"/>
          </ac:spMkLst>
        </pc:spChg>
        <pc:spChg chg="del">
          <ac:chgData name="Aimee Arias" userId="41519a9f-fbb8-4bfe-a069-080da0c6915b" providerId="ADAL" clId="{BC574299-21A8-469E-93E1-BB0EC287A806}" dt="2024-07-17T09:16:12.288" v="935" actId="26606"/>
          <ac:spMkLst>
            <pc:docMk/>
            <pc:sldMk cId="1676312141" sldId="257"/>
            <ac:spMk id="100" creationId="{8A94871E-96FC-4ADE-815B-41A636E34F1A}"/>
          </ac:spMkLst>
        </pc:spChg>
        <pc:spChg chg="del">
          <ac:chgData name="Aimee Arias" userId="41519a9f-fbb8-4bfe-a069-080da0c6915b" providerId="ADAL" clId="{BC574299-21A8-469E-93E1-BB0EC287A806}" dt="2024-07-17T09:16:12.288" v="935" actId="26606"/>
          <ac:spMkLst>
            <pc:docMk/>
            <pc:sldMk cId="1676312141" sldId="257"/>
            <ac:spMk id="102" creationId="{3FCFB1DE-0B7E-48CC-BA90-B2AB0889F9D6}"/>
          </ac:spMkLst>
        </pc:spChg>
        <pc:spChg chg="add del">
          <ac:chgData name="Aimee Arias" userId="41519a9f-fbb8-4bfe-a069-080da0c6915b" providerId="ADAL" clId="{BC574299-21A8-469E-93E1-BB0EC287A806}" dt="2024-07-17T09:16:37.423" v="937" actId="26606"/>
          <ac:spMkLst>
            <pc:docMk/>
            <pc:sldMk cId="1676312141" sldId="257"/>
            <ac:spMk id="107" creationId="{8930EBA3-4D2E-42E8-B828-834555328D85}"/>
          </ac:spMkLst>
        </pc:spChg>
        <pc:spChg chg="add del">
          <ac:chgData name="Aimee Arias" userId="41519a9f-fbb8-4bfe-a069-080da0c6915b" providerId="ADAL" clId="{BC574299-21A8-469E-93E1-BB0EC287A806}" dt="2024-07-17T09:16:37.423" v="937" actId="26606"/>
          <ac:spMkLst>
            <pc:docMk/>
            <pc:sldMk cId="1676312141" sldId="257"/>
            <ac:spMk id="109" creationId="{E58B2195-5055-402F-A3E7-53FF0E4980C3}"/>
          </ac:spMkLst>
        </pc:spChg>
        <pc:spChg chg="add del">
          <ac:chgData name="Aimee Arias" userId="41519a9f-fbb8-4bfe-a069-080da0c6915b" providerId="ADAL" clId="{BC574299-21A8-469E-93E1-BB0EC287A806}" dt="2024-07-17T09:16:37.423" v="937" actId="26606"/>
          <ac:spMkLst>
            <pc:docMk/>
            <pc:sldMk cId="1676312141" sldId="257"/>
            <ac:spMk id="111" creationId="{528AA953-F4F9-4DC5-97C7-491F4AF937DC}"/>
          </ac:spMkLst>
        </pc:spChg>
        <pc:spChg chg="add del">
          <ac:chgData name="Aimee Arias" userId="41519a9f-fbb8-4bfe-a069-080da0c6915b" providerId="ADAL" clId="{BC574299-21A8-469E-93E1-BB0EC287A806}" dt="2024-07-17T09:22:28.399" v="988" actId="26606"/>
          <ac:spMkLst>
            <pc:docMk/>
            <pc:sldMk cId="1676312141" sldId="257"/>
            <ac:spMk id="116" creationId="{9B7AD9F6-8CE7-4299-8FC6-328F4DCD3FF9}"/>
          </ac:spMkLst>
        </pc:spChg>
        <pc:spChg chg="add del">
          <ac:chgData name="Aimee Arias" userId="41519a9f-fbb8-4bfe-a069-080da0c6915b" providerId="ADAL" clId="{BC574299-21A8-469E-93E1-BB0EC287A806}" dt="2024-07-17T09:22:28.399" v="988" actId="26606"/>
          <ac:spMkLst>
            <pc:docMk/>
            <pc:sldMk cId="1676312141" sldId="257"/>
            <ac:spMk id="118" creationId="{F49775AF-8896-43EE-92C6-83497D6DC56F}"/>
          </ac:spMkLst>
        </pc:spChg>
        <pc:spChg chg="add">
          <ac:chgData name="Aimee Arias" userId="41519a9f-fbb8-4bfe-a069-080da0c6915b" providerId="ADAL" clId="{BC574299-21A8-469E-93E1-BB0EC287A806}" dt="2024-07-17T09:22:28.399" v="988" actId="26606"/>
          <ac:spMkLst>
            <pc:docMk/>
            <pc:sldMk cId="1676312141" sldId="257"/>
            <ac:spMk id="123" creationId="{362D44EE-C852-4460-B8B5-C4F2BC20510C}"/>
          </ac:spMkLst>
        </pc:spChg>
        <pc:spChg chg="add">
          <ac:chgData name="Aimee Arias" userId="41519a9f-fbb8-4bfe-a069-080da0c6915b" providerId="ADAL" clId="{BC574299-21A8-469E-93E1-BB0EC287A806}" dt="2024-07-17T09:22:28.399" v="988" actId="26606"/>
          <ac:spMkLst>
            <pc:docMk/>
            <pc:sldMk cId="1676312141" sldId="257"/>
            <ac:spMk id="125" creationId="{658970D8-8D1D-4B5C-894B-E871CC86543D}"/>
          </ac:spMkLst>
        </pc:spChg>
        <pc:spChg chg="add">
          <ac:chgData name="Aimee Arias" userId="41519a9f-fbb8-4bfe-a069-080da0c6915b" providerId="ADAL" clId="{BC574299-21A8-469E-93E1-BB0EC287A806}" dt="2024-07-17T09:22:28.399" v="988" actId="26606"/>
          <ac:spMkLst>
            <pc:docMk/>
            <pc:sldMk cId="1676312141" sldId="257"/>
            <ac:spMk id="127" creationId="{F227E5B6-9132-43CA-B503-37A18562ADF2}"/>
          </ac:spMkLst>
        </pc:spChg>
        <pc:spChg chg="add">
          <ac:chgData name="Aimee Arias" userId="41519a9f-fbb8-4bfe-a069-080da0c6915b" providerId="ADAL" clId="{BC574299-21A8-469E-93E1-BB0EC287A806}" dt="2024-07-17T09:22:28.399" v="988" actId="26606"/>
          <ac:spMkLst>
            <pc:docMk/>
            <pc:sldMk cId="1676312141" sldId="257"/>
            <ac:spMk id="129" creationId="{03C2051E-A88D-48E5-BACF-AAED17892722}"/>
          </ac:spMkLst>
        </pc:spChg>
        <pc:spChg chg="add">
          <ac:chgData name="Aimee Arias" userId="41519a9f-fbb8-4bfe-a069-080da0c6915b" providerId="ADAL" clId="{BC574299-21A8-469E-93E1-BB0EC287A806}" dt="2024-07-17T09:22:28.399" v="988" actId="26606"/>
          <ac:spMkLst>
            <pc:docMk/>
            <pc:sldMk cId="1676312141" sldId="257"/>
            <ac:spMk id="131" creationId="{7821A508-2985-4905-874A-527429BAABFA}"/>
          </ac:spMkLst>
        </pc:spChg>
        <pc:spChg chg="add">
          <ac:chgData name="Aimee Arias" userId="41519a9f-fbb8-4bfe-a069-080da0c6915b" providerId="ADAL" clId="{BC574299-21A8-469E-93E1-BB0EC287A806}" dt="2024-07-17T09:22:28.399" v="988" actId="26606"/>
          <ac:spMkLst>
            <pc:docMk/>
            <pc:sldMk cId="1676312141" sldId="257"/>
            <ac:spMk id="133" creationId="{D2929CB1-0E3C-4B2D-ADC5-0154FB33BA44}"/>
          </ac:spMkLst>
        </pc:spChg>
        <pc:spChg chg="add">
          <ac:chgData name="Aimee Arias" userId="41519a9f-fbb8-4bfe-a069-080da0c6915b" providerId="ADAL" clId="{BC574299-21A8-469E-93E1-BB0EC287A806}" dt="2024-07-17T09:22:28.399" v="988" actId="26606"/>
          <ac:spMkLst>
            <pc:docMk/>
            <pc:sldMk cId="1676312141" sldId="257"/>
            <ac:spMk id="135" creationId="{5F2F0C84-BE8C-4DC2-A6D3-30349A801D5C}"/>
          </ac:spMkLst>
        </pc:spChg>
        <pc:picChg chg="mod ord">
          <ac:chgData name="Aimee Arias" userId="41519a9f-fbb8-4bfe-a069-080da0c6915b" providerId="ADAL" clId="{BC574299-21A8-469E-93E1-BB0EC287A806}" dt="2024-07-17T09:22:28.399" v="988" actId="26606"/>
          <ac:picMkLst>
            <pc:docMk/>
            <pc:sldMk cId="1676312141" sldId="257"/>
            <ac:picMk id="5" creationId="{2A59AF93-E4B6-2D97-60AD-D9B6193A4DE6}"/>
          </ac:picMkLst>
        </pc:picChg>
        <pc:picChg chg="add mod">
          <ac:chgData name="Aimee Arias" userId="41519a9f-fbb8-4bfe-a069-080da0c6915b" providerId="ADAL" clId="{BC574299-21A8-469E-93E1-BB0EC287A806}" dt="2024-07-17T09:24:01.195" v="994" actId="1076"/>
          <ac:picMkLst>
            <pc:docMk/>
            <pc:sldMk cId="1676312141" sldId="257"/>
            <ac:picMk id="6" creationId="{90246623-5674-95A2-17A4-E344DE175BC1}"/>
          </ac:picMkLst>
        </pc:picChg>
      </pc:sldChg>
      <pc:sldChg chg="addSp delSp modSp mod">
        <pc:chgData name="Aimee Arias" userId="41519a9f-fbb8-4bfe-a069-080da0c6915b" providerId="ADAL" clId="{BC574299-21A8-469E-93E1-BB0EC287A806}" dt="2024-07-17T09:20:46.547" v="984" actId="1076"/>
        <pc:sldMkLst>
          <pc:docMk/>
          <pc:sldMk cId="1467300697" sldId="259"/>
        </pc:sldMkLst>
        <pc:spChg chg="mod">
          <ac:chgData name="Aimee Arias" userId="41519a9f-fbb8-4bfe-a069-080da0c6915b" providerId="ADAL" clId="{BC574299-21A8-469E-93E1-BB0EC287A806}" dt="2024-07-17T09:20:46.547" v="984" actId="1076"/>
          <ac:spMkLst>
            <pc:docMk/>
            <pc:sldMk cId="1467300697" sldId="259"/>
            <ac:spMk id="2" creationId="{8E9C77B2-A369-77A3-15DF-EA8936871118}"/>
          </ac:spMkLst>
        </pc:spChg>
        <pc:spChg chg="mod ord">
          <ac:chgData name="Aimee Arias" userId="41519a9f-fbb8-4bfe-a069-080da0c6915b" providerId="ADAL" clId="{BC574299-21A8-469E-93E1-BB0EC287A806}" dt="2024-07-17T09:20:20.594" v="980" actId="26606"/>
          <ac:spMkLst>
            <pc:docMk/>
            <pc:sldMk cId="1467300697" sldId="259"/>
            <ac:spMk id="4" creationId="{90E39EDD-A85A-610B-534C-004251E179D8}"/>
          </ac:spMkLst>
        </pc:spChg>
        <pc:spChg chg="del">
          <ac:chgData name="Aimee Arias" userId="41519a9f-fbb8-4bfe-a069-080da0c6915b" providerId="ADAL" clId="{BC574299-21A8-469E-93E1-BB0EC287A806}" dt="2024-07-17T09:20:20.594" v="980" actId="26606"/>
          <ac:spMkLst>
            <pc:docMk/>
            <pc:sldMk cId="1467300697" sldId="259"/>
            <ac:spMk id="12" creationId="{058A14AF-9FB5-4CC7-BA35-E8E85D3EDF0E}"/>
          </ac:spMkLst>
        </pc:spChg>
        <pc:spChg chg="del">
          <ac:chgData name="Aimee Arias" userId="41519a9f-fbb8-4bfe-a069-080da0c6915b" providerId="ADAL" clId="{BC574299-21A8-469E-93E1-BB0EC287A806}" dt="2024-07-17T09:20:20.594" v="980" actId="26606"/>
          <ac:spMkLst>
            <pc:docMk/>
            <pc:sldMk cId="1467300697" sldId="259"/>
            <ac:spMk id="14" creationId="{3A9A4357-BD1D-4622-A4FE-766E6AB8DE84}"/>
          </ac:spMkLst>
        </pc:spChg>
        <pc:spChg chg="del">
          <ac:chgData name="Aimee Arias" userId="41519a9f-fbb8-4bfe-a069-080da0c6915b" providerId="ADAL" clId="{BC574299-21A8-469E-93E1-BB0EC287A806}" dt="2024-07-17T09:20:20.594" v="980" actId="26606"/>
          <ac:spMkLst>
            <pc:docMk/>
            <pc:sldMk cId="1467300697" sldId="259"/>
            <ac:spMk id="16" creationId="{E659831F-0D9A-4C63-9EBB-8435B85A440F}"/>
          </ac:spMkLst>
        </pc:spChg>
        <pc:spChg chg="del">
          <ac:chgData name="Aimee Arias" userId="41519a9f-fbb8-4bfe-a069-080da0c6915b" providerId="ADAL" clId="{BC574299-21A8-469E-93E1-BB0EC287A806}" dt="2024-07-17T09:20:20.594" v="980" actId="26606"/>
          <ac:spMkLst>
            <pc:docMk/>
            <pc:sldMk cId="1467300697" sldId="259"/>
            <ac:spMk id="18" creationId="{E6995CE5-F890-4ABA-82A2-26507CE8D2A3}"/>
          </ac:spMkLst>
        </pc:spChg>
        <pc:spChg chg="add">
          <ac:chgData name="Aimee Arias" userId="41519a9f-fbb8-4bfe-a069-080da0c6915b" providerId="ADAL" clId="{BC574299-21A8-469E-93E1-BB0EC287A806}" dt="2024-07-17T09:20:20.594" v="980" actId="26606"/>
          <ac:spMkLst>
            <pc:docMk/>
            <pc:sldMk cId="1467300697" sldId="259"/>
            <ac:spMk id="23" creationId="{2EB492CD-616E-47F8-933B-5E2D952A0593}"/>
          </ac:spMkLst>
        </pc:spChg>
        <pc:spChg chg="add">
          <ac:chgData name="Aimee Arias" userId="41519a9f-fbb8-4bfe-a069-080da0c6915b" providerId="ADAL" clId="{BC574299-21A8-469E-93E1-BB0EC287A806}" dt="2024-07-17T09:20:20.594" v="980" actId="26606"/>
          <ac:spMkLst>
            <pc:docMk/>
            <pc:sldMk cId="1467300697" sldId="259"/>
            <ac:spMk id="25" creationId="{59383CF9-23B5-4335-9B21-1791C4CF1C75}"/>
          </ac:spMkLst>
        </pc:spChg>
        <pc:spChg chg="add">
          <ac:chgData name="Aimee Arias" userId="41519a9f-fbb8-4bfe-a069-080da0c6915b" providerId="ADAL" clId="{BC574299-21A8-469E-93E1-BB0EC287A806}" dt="2024-07-17T09:20:20.594" v="980" actId="26606"/>
          <ac:spMkLst>
            <pc:docMk/>
            <pc:sldMk cId="1467300697" sldId="259"/>
            <ac:spMk id="27" creationId="{0007FE00-9498-4706-B255-6437B0252C02}"/>
          </ac:spMkLst>
        </pc:spChg>
        <pc:picChg chg="mod">
          <ac:chgData name="Aimee Arias" userId="41519a9f-fbb8-4bfe-a069-080da0c6915b" providerId="ADAL" clId="{BC574299-21A8-469E-93E1-BB0EC287A806}" dt="2024-07-17T09:20:20.594" v="980" actId="26606"/>
          <ac:picMkLst>
            <pc:docMk/>
            <pc:sldMk cId="1467300697" sldId="259"/>
            <ac:picMk id="7" creationId="{7235D48F-C2AB-C693-824D-9CE881D78E16}"/>
          </ac:picMkLst>
        </pc:picChg>
      </pc:sldChg>
      <pc:sldChg chg="ord">
        <pc:chgData name="Aimee Arias" userId="41519a9f-fbb8-4bfe-a069-080da0c6915b" providerId="ADAL" clId="{BC574299-21A8-469E-93E1-BB0EC287A806}" dt="2024-07-16T14:27:36.009" v="483"/>
        <pc:sldMkLst>
          <pc:docMk/>
          <pc:sldMk cId="4167842705" sldId="261"/>
        </pc:sldMkLst>
      </pc:sldChg>
      <pc:sldChg chg="ord">
        <pc:chgData name="Aimee Arias" userId="41519a9f-fbb8-4bfe-a069-080da0c6915b" providerId="ADAL" clId="{BC574299-21A8-469E-93E1-BB0EC287A806}" dt="2024-07-16T14:27:38.898" v="485"/>
        <pc:sldMkLst>
          <pc:docMk/>
          <pc:sldMk cId="4232137468" sldId="262"/>
        </pc:sldMkLst>
      </pc:sldChg>
      <pc:sldChg chg="addSp delSp modSp mod">
        <pc:chgData name="Aimee Arias" userId="41519a9f-fbb8-4bfe-a069-080da0c6915b" providerId="ADAL" clId="{BC574299-21A8-469E-93E1-BB0EC287A806}" dt="2024-07-17T09:17:28.059" v="943" actId="26606"/>
        <pc:sldMkLst>
          <pc:docMk/>
          <pc:sldMk cId="497906895" sldId="268"/>
        </pc:sldMkLst>
        <pc:spChg chg="mod">
          <ac:chgData name="Aimee Arias" userId="41519a9f-fbb8-4bfe-a069-080da0c6915b" providerId="ADAL" clId="{BC574299-21A8-469E-93E1-BB0EC287A806}" dt="2024-07-17T09:17:28.059" v="943" actId="26606"/>
          <ac:spMkLst>
            <pc:docMk/>
            <pc:sldMk cId="497906895" sldId="268"/>
            <ac:spMk id="2" creationId="{4D8420E2-AB1B-24BF-670D-EEDCFDE2D6BF}"/>
          </ac:spMkLst>
        </pc:spChg>
        <pc:spChg chg="del">
          <ac:chgData name="Aimee Arias" userId="41519a9f-fbb8-4bfe-a069-080da0c6915b" providerId="ADAL" clId="{BC574299-21A8-469E-93E1-BB0EC287A806}" dt="2024-07-17T09:17:04.225" v="939" actId="26606"/>
          <ac:spMkLst>
            <pc:docMk/>
            <pc:sldMk cId="497906895" sldId="268"/>
            <ac:spMk id="10" creationId="{BA79A7CF-01AF-4178-9369-94E0C90EB046}"/>
          </ac:spMkLst>
        </pc:spChg>
        <pc:spChg chg="del">
          <ac:chgData name="Aimee Arias" userId="41519a9f-fbb8-4bfe-a069-080da0c6915b" providerId="ADAL" clId="{BC574299-21A8-469E-93E1-BB0EC287A806}" dt="2024-07-17T09:17:04.225" v="939" actId="26606"/>
          <ac:spMkLst>
            <pc:docMk/>
            <pc:sldMk cId="497906895" sldId="268"/>
            <ac:spMk id="12" creationId="{99413ED5-9ED4-4772-BCE4-2BCAE6B12E35}"/>
          </ac:spMkLst>
        </pc:spChg>
        <pc:spChg chg="del">
          <ac:chgData name="Aimee Arias" userId="41519a9f-fbb8-4bfe-a069-080da0c6915b" providerId="ADAL" clId="{BC574299-21A8-469E-93E1-BB0EC287A806}" dt="2024-07-17T09:17:04.225" v="939" actId="26606"/>
          <ac:spMkLst>
            <pc:docMk/>
            <pc:sldMk cId="497906895" sldId="268"/>
            <ac:spMk id="14" creationId="{04357C93-F0CB-4A1C-8F77-4E9063789819}"/>
          </ac:spMkLst>
        </pc:spChg>
        <pc:spChg chg="del">
          <ac:chgData name="Aimee Arias" userId="41519a9f-fbb8-4bfe-a069-080da0c6915b" providerId="ADAL" clId="{BC574299-21A8-469E-93E1-BB0EC287A806}" dt="2024-07-17T09:17:04.225" v="939" actId="26606"/>
          <ac:spMkLst>
            <pc:docMk/>
            <pc:sldMk cId="497906895" sldId="268"/>
            <ac:spMk id="16" creationId="{90F533E9-6690-41A8-A372-4C6C622D028D}"/>
          </ac:spMkLst>
        </pc:spChg>
        <pc:spChg chg="add del">
          <ac:chgData name="Aimee Arias" userId="41519a9f-fbb8-4bfe-a069-080da0c6915b" providerId="ADAL" clId="{BC574299-21A8-469E-93E1-BB0EC287A806}" dt="2024-07-17T09:17:28.059" v="943" actId="26606"/>
          <ac:spMkLst>
            <pc:docMk/>
            <pc:sldMk cId="497906895" sldId="268"/>
            <ac:spMk id="20" creationId="{FE1DA031-093C-DFB6-DB5B-F56F537F471A}"/>
          </ac:spMkLst>
        </pc:spChg>
        <pc:spChg chg="add del">
          <ac:chgData name="Aimee Arias" userId="41519a9f-fbb8-4bfe-a069-080da0c6915b" providerId="ADAL" clId="{BC574299-21A8-469E-93E1-BB0EC287A806}" dt="2024-07-17T09:17:28.059" v="943" actId="26606"/>
          <ac:spMkLst>
            <pc:docMk/>
            <pc:sldMk cId="497906895" sldId="268"/>
            <ac:spMk id="23" creationId="{2EB492CD-616E-47F8-933B-5E2D952A0593}"/>
          </ac:spMkLst>
        </pc:spChg>
        <pc:spChg chg="add del">
          <ac:chgData name="Aimee Arias" userId="41519a9f-fbb8-4bfe-a069-080da0c6915b" providerId="ADAL" clId="{BC574299-21A8-469E-93E1-BB0EC287A806}" dt="2024-07-17T09:17:28.059" v="943" actId="26606"/>
          <ac:spMkLst>
            <pc:docMk/>
            <pc:sldMk cId="497906895" sldId="268"/>
            <ac:spMk id="25" creationId="{59383CF9-23B5-4335-9B21-1791C4CF1C75}"/>
          </ac:spMkLst>
        </pc:spChg>
        <pc:spChg chg="add del">
          <ac:chgData name="Aimee Arias" userId="41519a9f-fbb8-4bfe-a069-080da0c6915b" providerId="ADAL" clId="{BC574299-21A8-469E-93E1-BB0EC287A806}" dt="2024-07-17T09:17:28.059" v="943" actId="26606"/>
          <ac:spMkLst>
            <pc:docMk/>
            <pc:sldMk cId="497906895" sldId="268"/>
            <ac:spMk id="27" creationId="{0007FE00-9498-4706-B255-6437B0252C02}"/>
          </ac:spMkLst>
        </pc:spChg>
        <pc:spChg chg="add">
          <ac:chgData name="Aimee Arias" userId="41519a9f-fbb8-4bfe-a069-080da0c6915b" providerId="ADAL" clId="{BC574299-21A8-469E-93E1-BB0EC287A806}" dt="2024-07-17T09:17:28.059" v="943" actId="26606"/>
          <ac:spMkLst>
            <pc:docMk/>
            <pc:sldMk cId="497906895" sldId="268"/>
            <ac:spMk id="32" creationId="{6753252F-4873-4F63-801D-CC719279A7D5}"/>
          </ac:spMkLst>
        </pc:spChg>
        <pc:spChg chg="add">
          <ac:chgData name="Aimee Arias" userId="41519a9f-fbb8-4bfe-a069-080da0c6915b" providerId="ADAL" clId="{BC574299-21A8-469E-93E1-BB0EC287A806}" dt="2024-07-17T09:17:28.059" v="943" actId="26606"/>
          <ac:spMkLst>
            <pc:docMk/>
            <pc:sldMk cId="497906895" sldId="268"/>
            <ac:spMk id="34" creationId="{047C8CCB-F95D-4249-92DD-651249D3535A}"/>
          </ac:spMkLst>
        </pc:spChg>
        <pc:picChg chg="mod">
          <ac:chgData name="Aimee Arias" userId="41519a9f-fbb8-4bfe-a069-080da0c6915b" providerId="ADAL" clId="{BC574299-21A8-469E-93E1-BB0EC287A806}" dt="2024-07-17T09:17:28.059" v="943" actId="26606"/>
          <ac:picMkLst>
            <pc:docMk/>
            <pc:sldMk cId="497906895" sldId="268"/>
            <ac:picMk id="5" creationId="{7BE5C377-8806-A559-D757-073A9F7F9798}"/>
          </ac:picMkLst>
        </pc:picChg>
      </pc:sldChg>
      <pc:sldChg chg="addSp delSp modSp mod">
        <pc:chgData name="Aimee Arias" userId="41519a9f-fbb8-4bfe-a069-080da0c6915b" providerId="ADAL" clId="{BC574299-21A8-469E-93E1-BB0EC287A806}" dt="2024-07-17T09:20:01.979" v="979" actId="14100"/>
        <pc:sldMkLst>
          <pc:docMk/>
          <pc:sldMk cId="2287346229" sldId="273"/>
        </pc:sldMkLst>
        <pc:spChg chg="mod">
          <ac:chgData name="Aimee Arias" userId="41519a9f-fbb8-4bfe-a069-080da0c6915b" providerId="ADAL" clId="{BC574299-21A8-469E-93E1-BB0EC287A806}" dt="2024-07-17T09:18:45.435" v="958" actId="26606"/>
          <ac:spMkLst>
            <pc:docMk/>
            <pc:sldMk cId="2287346229" sldId="273"/>
            <ac:spMk id="2" creationId="{306F0910-EFC0-D314-65EC-F3F863BFE1B9}"/>
          </ac:spMkLst>
        </pc:spChg>
        <pc:spChg chg="mod">
          <ac:chgData name="Aimee Arias" userId="41519a9f-fbb8-4bfe-a069-080da0c6915b" providerId="ADAL" clId="{BC574299-21A8-469E-93E1-BB0EC287A806}" dt="2024-07-17T09:20:01.979" v="979" actId="14100"/>
          <ac:spMkLst>
            <pc:docMk/>
            <pc:sldMk cId="2287346229" sldId="273"/>
            <ac:spMk id="3" creationId="{CF4DED0C-6679-6A37-20B1-219F102157C1}"/>
          </ac:spMkLst>
        </pc:spChg>
        <pc:spChg chg="del">
          <ac:chgData name="Aimee Arias" userId="41519a9f-fbb8-4bfe-a069-080da0c6915b" providerId="ADAL" clId="{BC574299-21A8-469E-93E1-BB0EC287A806}" dt="2024-07-17T09:17:54.061" v="944" actId="26606"/>
          <ac:spMkLst>
            <pc:docMk/>
            <pc:sldMk cId="2287346229" sldId="273"/>
            <ac:spMk id="19" creationId="{100EDD19-6802-4EC3-95CE-CFFAB042CFD6}"/>
          </ac:spMkLst>
        </pc:spChg>
        <pc:spChg chg="del">
          <ac:chgData name="Aimee Arias" userId="41519a9f-fbb8-4bfe-a069-080da0c6915b" providerId="ADAL" clId="{BC574299-21A8-469E-93E1-BB0EC287A806}" dt="2024-07-17T09:17:54.061" v="944" actId="26606"/>
          <ac:spMkLst>
            <pc:docMk/>
            <pc:sldMk cId="2287346229" sldId="273"/>
            <ac:spMk id="20" creationId="{DB17E863-922E-4C26-BD64-E8FD41D28661}"/>
          </ac:spMkLst>
        </pc:spChg>
        <pc:spChg chg="add del">
          <ac:chgData name="Aimee Arias" userId="41519a9f-fbb8-4bfe-a069-080da0c6915b" providerId="ADAL" clId="{BC574299-21A8-469E-93E1-BB0EC287A806}" dt="2024-07-17T09:18:45.435" v="958" actId="26606"/>
          <ac:spMkLst>
            <pc:docMk/>
            <pc:sldMk cId="2287346229" sldId="273"/>
            <ac:spMk id="25" creationId="{C2554CA6-288E-4202-BC52-2E5A8F0C0AED}"/>
          </ac:spMkLst>
        </pc:spChg>
        <pc:spChg chg="add del">
          <ac:chgData name="Aimee Arias" userId="41519a9f-fbb8-4bfe-a069-080da0c6915b" providerId="ADAL" clId="{BC574299-21A8-469E-93E1-BB0EC287A806}" dt="2024-07-17T09:18:45.435" v="958" actId="26606"/>
          <ac:spMkLst>
            <pc:docMk/>
            <pc:sldMk cId="2287346229" sldId="273"/>
            <ac:spMk id="27" creationId="{B10BB131-AC8E-4A8E-A5D1-36260F720C3B}"/>
          </ac:spMkLst>
        </pc:spChg>
        <pc:spChg chg="add del">
          <ac:chgData name="Aimee Arias" userId="41519a9f-fbb8-4bfe-a069-080da0c6915b" providerId="ADAL" clId="{BC574299-21A8-469E-93E1-BB0EC287A806}" dt="2024-07-17T09:18:45.435" v="958" actId="26606"/>
          <ac:spMkLst>
            <pc:docMk/>
            <pc:sldMk cId="2287346229" sldId="273"/>
            <ac:spMk id="29" creationId="{5B7778FC-632E-4DCA-A7CB-0D7731CCF970}"/>
          </ac:spMkLst>
        </pc:spChg>
        <pc:spChg chg="add del">
          <ac:chgData name="Aimee Arias" userId="41519a9f-fbb8-4bfe-a069-080da0c6915b" providerId="ADAL" clId="{BC574299-21A8-469E-93E1-BB0EC287A806}" dt="2024-07-17T09:18:45.435" v="958" actId="26606"/>
          <ac:spMkLst>
            <pc:docMk/>
            <pc:sldMk cId="2287346229" sldId="273"/>
            <ac:spMk id="31" creationId="{FA23A907-97FB-4A8F-880A-DD77401C4296}"/>
          </ac:spMkLst>
        </pc:spChg>
        <pc:spChg chg="add">
          <ac:chgData name="Aimee Arias" userId="41519a9f-fbb8-4bfe-a069-080da0c6915b" providerId="ADAL" clId="{BC574299-21A8-469E-93E1-BB0EC287A806}" dt="2024-07-17T09:18:45.435" v="958" actId="26606"/>
          <ac:spMkLst>
            <pc:docMk/>
            <pc:sldMk cId="2287346229" sldId="273"/>
            <ac:spMk id="36" creationId="{E92FEB64-6EEA-4759-B4A4-BD2C1E660BA8}"/>
          </ac:spMkLst>
        </pc:spChg>
        <pc:spChg chg="add">
          <ac:chgData name="Aimee Arias" userId="41519a9f-fbb8-4bfe-a069-080da0c6915b" providerId="ADAL" clId="{BC574299-21A8-469E-93E1-BB0EC287A806}" dt="2024-07-17T09:18:45.435" v="958" actId="26606"/>
          <ac:spMkLst>
            <pc:docMk/>
            <pc:sldMk cId="2287346229" sldId="273"/>
            <ac:spMk id="38" creationId="{B10BB131-AC8E-4A8E-A5D1-36260F720C3B}"/>
          </ac:spMkLst>
        </pc:spChg>
        <pc:spChg chg="add">
          <ac:chgData name="Aimee Arias" userId="41519a9f-fbb8-4bfe-a069-080da0c6915b" providerId="ADAL" clId="{BC574299-21A8-469E-93E1-BB0EC287A806}" dt="2024-07-17T09:18:45.435" v="958" actId="26606"/>
          <ac:spMkLst>
            <pc:docMk/>
            <pc:sldMk cId="2287346229" sldId="273"/>
            <ac:spMk id="40" creationId="{14847E93-7DC1-4D4B-8829-B19AA7137C50}"/>
          </ac:spMkLst>
        </pc:spChg>
        <pc:spChg chg="add">
          <ac:chgData name="Aimee Arias" userId="41519a9f-fbb8-4bfe-a069-080da0c6915b" providerId="ADAL" clId="{BC574299-21A8-469E-93E1-BB0EC287A806}" dt="2024-07-17T09:18:45.435" v="958" actId="26606"/>
          <ac:spMkLst>
            <pc:docMk/>
            <pc:sldMk cId="2287346229" sldId="273"/>
            <ac:spMk id="42" creationId="{5566D6E1-03A1-4D73-A4E0-35D74D568A04}"/>
          </ac:spMkLst>
        </pc:spChg>
        <pc:spChg chg="add">
          <ac:chgData name="Aimee Arias" userId="41519a9f-fbb8-4bfe-a069-080da0c6915b" providerId="ADAL" clId="{BC574299-21A8-469E-93E1-BB0EC287A806}" dt="2024-07-17T09:18:45.435" v="958" actId="26606"/>
          <ac:spMkLst>
            <pc:docMk/>
            <pc:sldMk cId="2287346229" sldId="273"/>
            <ac:spMk id="44" creationId="{9F835A99-04AC-494A-A572-AFE8413CC938}"/>
          </ac:spMkLst>
        </pc:spChg>
        <pc:spChg chg="add">
          <ac:chgData name="Aimee Arias" userId="41519a9f-fbb8-4bfe-a069-080da0c6915b" providerId="ADAL" clId="{BC574299-21A8-469E-93E1-BB0EC287A806}" dt="2024-07-17T09:18:45.435" v="958" actId="26606"/>
          <ac:spMkLst>
            <pc:docMk/>
            <pc:sldMk cId="2287346229" sldId="273"/>
            <ac:spMk id="46" creationId="{7B786209-1B0B-4CA9-9BDD-F7327066A84D}"/>
          </ac:spMkLst>
        </pc:spChg>
        <pc:spChg chg="add">
          <ac:chgData name="Aimee Arias" userId="41519a9f-fbb8-4bfe-a069-080da0c6915b" providerId="ADAL" clId="{BC574299-21A8-469E-93E1-BB0EC287A806}" dt="2024-07-17T09:18:45.435" v="958" actId="26606"/>
          <ac:spMkLst>
            <pc:docMk/>
            <pc:sldMk cId="2287346229" sldId="273"/>
            <ac:spMk id="48" creationId="{2D2964BB-484D-45AE-AD66-D407D0629652}"/>
          </ac:spMkLst>
        </pc:spChg>
        <pc:spChg chg="add">
          <ac:chgData name="Aimee Arias" userId="41519a9f-fbb8-4bfe-a069-080da0c6915b" providerId="ADAL" clId="{BC574299-21A8-469E-93E1-BB0EC287A806}" dt="2024-07-17T09:18:45.435" v="958" actId="26606"/>
          <ac:spMkLst>
            <pc:docMk/>
            <pc:sldMk cId="2287346229" sldId="273"/>
            <ac:spMk id="50" creationId="{6691AC69-A76E-4DAB-B565-468B6B87ACF3}"/>
          </ac:spMkLst>
        </pc:spChg>
      </pc:sldChg>
      <pc:sldChg chg="ord">
        <pc:chgData name="Aimee Arias" userId="41519a9f-fbb8-4bfe-a069-080da0c6915b" providerId="ADAL" clId="{BC574299-21A8-469E-93E1-BB0EC287A806}" dt="2024-07-16T14:07:22.075" v="83"/>
        <pc:sldMkLst>
          <pc:docMk/>
          <pc:sldMk cId="1275109850" sldId="278"/>
        </pc:sldMkLst>
      </pc:sldChg>
      <pc:sldChg chg="ord">
        <pc:chgData name="Aimee Arias" userId="41519a9f-fbb8-4bfe-a069-080da0c6915b" providerId="ADAL" clId="{BC574299-21A8-469E-93E1-BB0EC287A806}" dt="2024-07-16T14:07:18.148" v="81"/>
        <pc:sldMkLst>
          <pc:docMk/>
          <pc:sldMk cId="3584895365" sldId="279"/>
        </pc:sldMkLst>
      </pc:sldChg>
      <pc:sldChg chg="addSp delSp modSp mod">
        <pc:chgData name="Aimee Arias" userId="41519a9f-fbb8-4bfe-a069-080da0c6915b" providerId="ADAL" clId="{BC574299-21A8-469E-93E1-BB0EC287A806}" dt="2024-07-16T14:06:31.873" v="74" actId="1076"/>
        <pc:sldMkLst>
          <pc:docMk/>
          <pc:sldMk cId="1361623429" sldId="280"/>
        </pc:sldMkLst>
        <pc:spChg chg="mod">
          <ac:chgData name="Aimee Arias" userId="41519a9f-fbb8-4bfe-a069-080da0c6915b" providerId="ADAL" clId="{BC574299-21A8-469E-93E1-BB0EC287A806}" dt="2024-07-16T14:06:03.277" v="70" actId="1076"/>
          <ac:spMkLst>
            <pc:docMk/>
            <pc:sldMk cId="1361623429" sldId="280"/>
            <ac:spMk id="2" creationId="{3416DC3F-33BB-8F67-16AD-07056F0881B2}"/>
          </ac:spMkLst>
        </pc:spChg>
        <pc:spChg chg="mod">
          <ac:chgData name="Aimee Arias" userId="41519a9f-fbb8-4bfe-a069-080da0c6915b" providerId="ADAL" clId="{BC574299-21A8-469E-93E1-BB0EC287A806}" dt="2024-07-16T14:03:48.387" v="20" actId="26606"/>
          <ac:spMkLst>
            <pc:docMk/>
            <pc:sldMk cId="1361623429" sldId="280"/>
            <ac:spMk id="11" creationId="{471D7B5F-F987-2203-F9CC-A79C761F69CB}"/>
          </ac:spMkLst>
        </pc:spChg>
        <pc:spChg chg="del">
          <ac:chgData name="Aimee Arias" userId="41519a9f-fbb8-4bfe-a069-080da0c6915b" providerId="ADAL" clId="{BC574299-21A8-469E-93E1-BB0EC287A806}" dt="2024-07-16T14:03:48.387" v="20" actId="26606"/>
          <ac:spMkLst>
            <pc:docMk/>
            <pc:sldMk cId="1361623429" sldId="280"/>
            <ac:spMk id="14" creationId="{04695F26-39DB-450E-B464-9C76CD233B36}"/>
          </ac:spMkLst>
        </pc:spChg>
        <pc:spChg chg="del">
          <ac:chgData name="Aimee Arias" userId="41519a9f-fbb8-4bfe-a069-080da0c6915b" providerId="ADAL" clId="{BC574299-21A8-469E-93E1-BB0EC287A806}" dt="2024-07-16T14:03:48.387" v="20" actId="26606"/>
          <ac:spMkLst>
            <pc:docMk/>
            <pc:sldMk cId="1361623429" sldId="280"/>
            <ac:spMk id="16" creationId="{2F42E55F-A297-474F-AF2D-6D3A15822BCA}"/>
          </ac:spMkLst>
        </pc:spChg>
        <pc:spChg chg="add">
          <ac:chgData name="Aimee Arias" userId="41519a9f-fbb8-4bfe-a069-080da0c6915b" providerId="ADAL" clId="{BC574299-21A8-469E-93E1-BB0EC287A806}" dt="2024-07-16T14:03:48.387" v="20" actId="26606"/>
          <ac:spMkLst>
            <pc:docMk/>
            <pc:sldMk cId="1361623429" sldId="280"/>
            <ac:spMk id="27" creationId="{F35DB090-93B5-4581-8D71-BB3839684BFF}"/>
          </ac:spMkLst>
        </pc:spChg>
        <pc:spChg chg="add">
          <ac:chgData name="Aimee Arias" userId="41519a9f-fbb8-4bfe-a069-080da0c6915b" providerId="ADAL" clId="{BC574299-21A8-469E-93E1-BB0EC287A806}" dt="2024-07-16T14:03:48.387" v="20" actId="26606"/>
          <ac:spMkLst>
            <pc:docMk/>
            <pc:sldMk cId="1361623429" sldId="280"/>
            <ac:spMk id="29" creationId="{A0DE92DF-4769-4DE9-93FD-EE31271850CA}"/>
          </ac:spMkLst>
        </pc:spChg>
        <pc:grpChg chg="del">
          <ac:chgData name="Aimee Arias" userId="41519a9f-fbb8-4bfe-a069-080da0c6915b" providerId="ADAL" clId="{BC574299-21A8-469E-93E1-BB0EC287A806}" dt="2024-07-16T14:03:48.387" v="20" actId="26606"/>
          <ac:grpSpMkLst>
            <pc:docMk/>
            <pc:sldMk cId="1361623429" sldId="280"/>
            <ac:grpSpMk id="18" creationId="{972070F7-E065-4D60-8938-9FB8CDB8ACB0}"/>
          </ac:grpSpMkLst>
        </pc:grpChg>
        <pc:picChg chg="mod modCrop">
          <ac:chgData name="Aimee Arias" userId="41519a9f-fbb8-4bfe-a069-080da0c6915b" providerId="ADAL" clId="{BC574299-21A8-469E-93E1-BB0EC287A806}" dt="2024-07-16T14:06:05.971" v="71" actId="1076"/>
          <ac:picMkLst>
            <pc:docMk/>
            <pc:sldMk cId="1361623429" sldId="280"/>
            <ac:picMk id="5" creationId="{1FF8ADA7-95CB-A231-3C0E-A21B7BB43F70}"/>
          </ac:picMkLst>
        </pc:picChg>
        <pc:picChg chg="mod modCrop">
          <ac:chgData name="Aimee Arias" userId="41519a9f-fbb8-4bfe-a069-080da0c6915b" providerId="ADAL" clId="{BC574299-21A8-469E-93E1-BB0EC287A806}" dt="2024-07-16T14:06:31.873" v="74" actId="1076"/>
          <ac:picMkLst>
            <pc:docMk/>
            <pc:sldMk cId="1361623429" sldId="280"/>
            <ac:picMk id="7" creationId="{483467FD-159F-18FF-DF89-87EBD8728239}"/>
          </ac:picMkLst>
        </pc:picChg>
      </pc:sldChg>
      <pc:sldChg chg="modSp mod">
        <pc:chgData name="Aimee Arias" userId="41519a9f-fbb8-4bfe-a069-080da0c6915b" providerId="ADAL" clId="{BC574299-21A8-469E-93E1-BB0EC287A806}" dt="2024-07-16T14:06:47.115" v="75" actId="1076"/>
        <pc:sldMkLst>
          <pc:docMk/>
          <pc:sldMk cId="3167114238" sldId="281"/>
        </pc:sldMkLst>
        <pc:picChg chg="mod">
          <ac:chgData name="Aimee Arias" userId="41519a9f-fbb8-4bfe-a069-080da0c6915b" providerId="ADAL" clId="{BC574299-21A8-469E-93E1-BB0EC287A806}" dt="2024-07-16T14:06:47.115" v="75" actId="1076"/>
          <ac:picMkLst>
            <pc:docMk/>
            <pc:sldMk cId="3167114238" sldId="281"/>
            <ac:picMk id="9" creationId="{49C86CF7-8856-BC89-9933-366246D13D6B}"/>
          </ac:picMkLst>
        </pc:picChg>
      </pc:sldChg>
      <pc:sldChg chg="modSp mod ord">
        <pc:chgData name="Aimee Arias" userId="41519a9f-fbb8-4bfe-a069-080da0c6915b" providerId="ADAL" clId="{BC574299-21A8-469E-93E1-BB0EC287A806}" dt="2024-07-17T10:12:50.524" v="996" actId="1076"/>
        <pc:sldMkLst>
          <pc:docMk/>
          <pc:sldMk cId="3281071130" sldId="283"/>
        </pc:sldMkLst>
        <pc:picChg chg="mod">
          <ac:chgData name="Aimee Arias" userId="41519a9f-fbb8-4bfe-a069-080da0c6915b" providerId="ADAL" clId="{BC574299-21A8-469E-93E1-BB0EC287A806}" dt="2024-07-17T10:12:50.524" v="996" actId="1076"/>
          <ac:picMkLst>
            <pc:docMk/>
            <pc:sldMk cId="3281071130" sldId="283"/>
            <ac:picMk id="5" creationId="{9610A5FC-E74E-2F2F-0128-B2C86DFCB332}"/>
          </ac:picMkLst>
        </pc:picChg>
      </pc:sldChg>
      <pc:sldChg chg="addSp delSp modSp new mod ord setBg modAnim">
        <pc:chgData name="Aimee Arias" userId="41519a9f-fbb8-4bfe-a069-080da0c6915b" providerId="ADAL" clId="{BC574299-21A8-469E-93E1-BB0EC287A806}" dt="2024-07-16T14:03:20.999" v="17"/>
        <pc:sldMkLst>
          <pc:docMk/>
          <pc:sldMk cId="3795473224" sldId="288"/>
        </pc:sldMkLst>
        <pc:spChg chg="mod">
          <ac:chgData name="Aimee Arias" userId="41519a9f-fbb8-4bfe-a069-080da0c6915b" providerId="ADAL" clId="{BC574299-21A8-469E-93E1-BB0EC287A806}" dt="2024-07-16T14:02:48.066" v="12" actId="26606"/>
          <ac:spMkLst>
            <pc:docMk/>
            <pc:sldMk cId="3795473224" sldId="288"/>
            <ac:spMk id="2" creationId="{BC08D3BC-9C3D-CC43-4AD2-68C32729DE43}"/>
          </ac:spMkLst>
        </pc:spChg>
        <pc:spChg chg="mod">
          <ac:chgData name="Aimee Arias" userId="41519a9f-fbb8-4bfe-a069-080da0c6915b" providerId="ADAL" clId="{BC574299-21A8-469E-93E1-BB0EC287A806}" dt="2024-07-16T14:03:00.374" v="14" actId="5793"/>
          <ac:spMkLst>
            <pc:docMk/>
            <pc:sldMk cId="3795473224" sldId="288"/>
            <ac:spMk id="3" creationId="{910824A6-B0D7-79BE-1E78-BAD04EB8E3D2}"/>
          </ac:spMkLst>
        </pc:spChg>
        <pc:spChg chg="add del">
          <ac:chgData name="Aimee Arias" userId="41519a9f-fbb8-4bfe-a069-080da0c6915b" providerId="ADAL" clId="{BC574299-21A8-469E-93E1-BB0EC287A806}" dt="2024-07-16T14:03:08.788" v="15" actId="26606"/>
          <ac:spMkLst>
            <pc:docMk/>
            <pc:sldMk cId="3795473224" sldId="288"/>
            <ac:spMk id="9" creationId="{B6FACB3C-9069-4791-BC5C-0DB7CD19B853}"/>
          </ac:spMkLst>
        </pc:spChg>
        <pc:spChg chg="add del">
          <ac:chgData name="Aimee Arias" userId="41519a9f-fbb8-4bfe-a069-080da0c6915b" providerId="ADAL" clId="{BC574299-21A8-469E-93E1-BB0EC287A806}" dt="2024-07-16T14:03:08.788" v="15" actId="26606"/>
          <ac:spMkLst>
            <pc:docMk/>
            <pc:sldMk cId="3795473224" sldId="288"/>
            <ac:spMk id="11" creationId="{71F2038E-D777-4B76-81DD-DD13EE91B9DD}"/>
          </ac:spMkLst>
        </pc:spChg>
        <pc:spChg chg="add">
          <ac:chgData name="Aimee Arias" userId="41519a9f-fbb8-4bfe-a069-080da0c6915b" providerId="ADAL" clId="{BC574299-21A8-469E-93E1-BB0EC287A806}" dt="2024-07-16T14:03:08.788" v="15" actId="26606"/>
          <ac:spMkLst>
            <pc:docMk/>
            <pc:sldMk cId="3795473224" sldId="288"/>
            <ac:spMk id="22" creationId="{B6FACB3C-9069-4791-BC5C-0DB7CD19B853}"/>
          </ac:spMkLst>
        </pc:spChg>
        <pc:spChg chg="add">
          <ac:chgData name="Aimee Arias" userId="41519a9f-fbb8-4bfe-a069-080da0c6915b" providerId="ADAL" clId="{BC574299-21A8-469E-93E1-BB0EC287A806}" dt="2024-07-16T14:03:08.788" v="15" actId="26606"/>
          <ac:spMkLst>
            <pc:docMk/>
            <pc:sldMk cId="3795473224" sldId="288"/>
            <ac:spMk id="24" creationId="{71F2038E-D777-4B76-81DD-DD13EE91B9DD}"/>
          </ac:spMkLst>
        </pc:spChg>
        <pc:grpChg chg="add del">
          <ac:chgData name="Aimee Arias" userId="41519a9f-fbb8-4bfe-a069-080da0c6915b" providerId="ADAL" clId="{BC574299-21A8-469E-93E1-BB0EC287A806}" dt="2024-07-16T14:03:08.788" v="15" actId="26606"/>
          <ac:grpSpMkLst>
            <pc:docMk/>
            <pc:sldMk cId="3795473224" sldId="288"/>
            <ac:grpSpMk id="13" creationId="{DD354807-230F-4402-B1B9-F733A8F1F190}"/>
          </ac:grpSpMkLst>
        </pc:grpChg>
        <pc:grpChg chg="add">
          <ac:chgData name="Aimee Arias" userId="41519a9f-fbb8-4bfe-a069-080da0c6915b" providerId="ADAL" clId="{BC574299-21A8-469E-93E1-BB0EC287A806}" dt="2024-07-16T14:03:08.788" v="15" actId="26606"/>
          <ac:grpSpMkLst>
            <pc:docMk/>
            <pc:sldMk cId="3795473224" sldId="288"/>
            <ac:grpSpMk id="26" creationId="{DD354807-230F-4402-B1B9-F733A8F1F190}"/>
          </ac:grpSpMkLst>
        </pc:grpChg>
        <pc:picChg chg="add mod">
          <ac:chgData name="Aimee Arias" userId="41519a9f-fbb8-4bfe-a069-080da0c6915b" providerId="ADAL" clId="{BC574299-21A8-469E-93E1-BB0EC287A806}" dt="2024-07-16T14:02:48.066" v="12" actId="26606"/>
          <ac:picMkLst>
            <pc:docMk/>
            <pc:sldMk cId="3795473224" sldId="288"/>
            <ac:picMk id="4" creationId="{57BE5F69-854F-38F0-6209-A9B08AD1A1B2}"/>
          </ac:picMkLst>
        </pc:picChg>
      </pc:sldChg>
      <pc:sldChg chg="addSp delSp modSp new mod setBg">
        <pc:chgData name="Aimee Arias" userId="41519a9f-fbb8-4bfe-a069-080da0c6915b" providerId="ADAL" clId="{BC574299-21A8-469E-93E1-BB0EC287A806}" dt="2024-07-16T14:13:12.911" v="150" actId="26606"/>
        <pc:sldMkLst>
          <pc:docMk/>
          <pc:sldMk cId="1995181415" sldId="289"/>
        </pc:sldMkLst>
        <pc:spChg chg="mod">
          <ac:chgData name="Aimee Arias" userId="41519a9f-fbb8-4bfe-a069-080da0c6915b" providerId="ADAL" clId="{BC574299-21A8-469E-93E1-BB0EC287A806}" dt="2024-07-16T14:13:12.911" v="150" actId="26606"/>
          <ac:spMkLst>
            <pc:docMk/>
            <pc:sldMk cId="1995181415" sldId="289"/>
            <ac:spMk id="2" creationId="{1526AD64-77C1-FE66-26DC-DEBCE91CFF78}"/>
          </ac:spMkLst>
        </pc:spChg>
        <pc:spChg chg="del">
          <ac:chgData name="Aimee Arias" userId="41519a9f-fbb8-4bfe-a069-080da0c6915b" providerId="ADAL" clId="{BC574299-21A8-469E-93E1-BB0EC287A806}" dt="2024-07-16T14:08:42.395" v="85"/>
          <ac:spMkLst>
            <pc:docMk/>
            <pc:sldMk cId="1995181415" sldId="289"/>
            <ac:spMk id="3" creationId="{DBC145C8-9226-EBC7-5948-912FC6CB80D8}"/>
          </ac:spMkLst>
        </pc:spChg>
        <pc:spChg chg="del">
          <ac:chgData name="Aimee Arias" userId="41519a9f-fbb8-4bfe-a069-080da0c6915b" providerId="ADAL" clId="{BC574299-21A8-469E-93E1-BB0EC287A806}" dt="2024-07-16T14:09:29.759" v="88"/>
          <ac:spMkLst>
            <pc:docMk/>
            <pc:sldMk cId="1995181415" sldId="289"/>
            <ac:spMk id="4" creationId="{1A9101CD-AF50-2666-4606-5CFA673B1775}"/>
          </ac:spMkLst>
        </pc:spChg>
        <pc:spChg chg="add del">
          <ac:chgData name="Aimee Arias" userId="41519a9f-fbb8-4bfe-a069-080da0c6915b" providerId="ADAL" clId="{BC574299-21A8-469E-93E1-BB0EC287A806}" dt="2024-07-16T14:09:59.388" v="92" actId="26606"/>
          <ac:spMkLst>
            <pc:docMk/>
            <pc:sldMk cId="1995181415" sldId="289"/>
            <ac:spMk id="12" creationId="{3D4E66FE-95FA-490A-2261-24F71249A875}"/>
          </ac:spMkLst>
        </pc:spChg>
        <pc:spChg chg="add del">
          <ac:chgData name="Aimee Arias" userId="41519a9f-fbb8-4bfe-a069-080da0c6915b" providerId="ADAL" clId="{BC574299-21A8-469E-93E1-BB0EC287A806}" dt="2024-07-16T14:09:59.388" v="92" actId="26606"/>
          <ac:spMkLst>
            <pc:docMk/>
            <pc:sldMk cId="1995181415" sldId="289"/>
            <ac:spMk id="15" creationId="{61293230-B0F6-45B1-96D1-13D18E242995}"/>
          </ac:spMkLst>
        </pc:spChg>
        <pc:spChg chg="add del">
          <ac:chgData name="Aimee Arias" userId="41519a9f-fbb8-4bfe-a069-080da0c6915b" providerId="ADAL" clId="{BC574299-21A8-469E-93E1-BB0EC287A806}" dt="2024-07-16T14:09:59.388" v="92" actId="26606"/>
          <ac:spMkLst>
            <pc:docMk/>
            <pc:sldMk cId="1995181415" sldId="289"/>
            <ac:spMk id="17" creationId="{0A1E0707-4985-454B-ACE0-4855BB55875E}"/>
          </ac:spMkLst>
        </pc:spChg>
        <pc:spChg chg="add del">
          <ac:chgData name="Aimee Arias" userId="41519a9f-fbb8-4bfe-a069-080da0c6915b" providerId="ADAL" clId="{BC574299-21A8-469E-93E1-BB0EC287A806}" dt="2024-07-16T14:13:12.911" v="150" actId="26606"/>
          <ac:spMkLst>
            <pc:docMk/>
            <pc:sldMk cId="1995181415" sldId="289"/>
            <ac:spMk id="19" creationId="{F35DB090-93B5-4581-8D71-BB3839684BFF}"/>
          </ac:spMkLst>
        </pc:spChg>
        <pc:spChg chg="add del">
          <ac:chgData name="Aimee Arias" userId="41519a9f-fbb8-4bfe-a069-080da0c6915b" providerId="ADAL" clId="{BC574299-21A8-469E-93E1-BB0EC287A806}" dt="2024-07-16T14:13:12.911" v="150" actId="26606"/>
          <ac:spMkLst>
            <pc:docMk/>
            <pc:sldMk cId="1995181415" sldId="289"/>
            <ac:spMk id="20" creationId="{A0DE92DF-4769-4DE9-93FD-EE31271850CA}"/>
          </ac:spMkLst>
        </pc:spChg>
        <pc:spChg chg="add del">
          <ac:chgData name="Aimee Arias" userId="41519a9f-fbb8-4bfe-a069-080da0c6915b" providerId="ADAL" clId="{BC574299-21A8-469E-93E1-BB0EC287A806}" dt="2024-07-16T14:10:06.312" v="95" actId="478"/>
          <ac:spMkLst>
            <pc:docMk/>
            <pc:sldMk cId="1995181415" sldId="289"/>
            <ac:spMk id="21" creationId="{2310CFB1-D274-6472-22AD-4AAA8C75D546}"/>
          </ac:spMkLst>
        </pc:spChg>
        <pc:spChg chg="add">
          <ac:chgData name="Aimee Arias" userId="41519a9f-fbb8-4bfe-a069-080da0c6915b" providerId="ADAL" clId="{BC574299-21A8-469E-93E1-BB0EC287A806}" dt="2024-07-16T14:13:12.911" v="150" actId="26606"/>
          <ac:spMkLst>
            <pc:docMk/>
            <pc:sldMk cId="1995181415" sldId="289"/>
            <ac:spMk id="25" creationId="{AE47195D-EC06-4298-8805-0F0D65997676}"/>
          </ac:spMkLst>
        </pc:spChg>
        <pc:spChg chg="add">
          <ac:chgData name="Aimee Arias" userId="41519a9f-fbb8-4bfe-a069-080da0c6915b" providerId="ADAL" clId="{BC574299-21A8-469E-93E1-BB0EC287A806}" dt="2024-07-16T14:13:12.911" v="150" actId="26606"/>
          <ac:spMkLst>
            <pc:docMk/>
            <pc:sldMk cId="1995181415" sldId="289"/>
            <ac:spMk id="27" creationId="{99413ED5-9ED4-4772-BCE4-2BCAE6B12E35}"/>
          </ac:spMkLst>
        </pc:spChg>
        <pc:spChg chg="add">
          <ac:chgData name="Aimee Arias" userId="41519a9f-fbb8-4bfe-a069-080da0c6915b" providerId="ADAL" clId="{BC574299-21A8-469E-93E1-BB0EC287A806}" dt="2024-07-16T14:13:12.911" v="150" actId="26606"/>
          <ac:spMkLst>
            <pc:docMk/>
            <pc:sldMk cId="1995181415" sldId="289"/>
            <ac:spMk id="29" creationId="{04357C93-F0CB-4A1C-8F77-4E9063789819}"/>
          </ac:spMkLst>
        </pc:spChg>
        <pc:spChg chg="add">
          <ac:chgData name="Aimee Arias" userId="41519a9f-fbb8-4bfe-a069-080da0c6915b" providerId="ADAL" clId="{BC574299-21A8-469E-93E1-BB0EC287A806}" dt="2024-07-16T14:13:12.911" v="150" actId="26606"/>
          <ac:spMkLst>
            <pc:docMk/>
            <pc:sldMk cId="1995181415" sldId="289"/>
            <ac:spMk id="31" creationId="{90F533E9-6690-41A8-A372-4C6C622D028D}"/>
          </ac:spMkLst>
        </pc:spChg>
        <pc:picChg chg="add mod">
          <ac:chgData name="Aimee Arias" userId="41519a9f-fbb8-4bfe-a069-080da0c6915b" providerId="ADAL" clId="{BC574299-21A8-469E-93E1-BB0EC287A806}" dt="2024-07-16T14:13:12.911" v="150" actId="26606"/>
          <ac:picMkLst>
            <pc:docMk/>
            <pc:sldMk cId="1995181415" sldId="289"/>
            <ac:picMk id="6" creationId="{5CD744CF-634F-E06D-F98B-BA2730352426}"/>
          </ac:picMkLst>
        </pc:picChg>
        <pc:picChg chg="add mod">
          <ac:chgData name="Aimee Arias" userId="41519a9f-fbb8-4bfe-a069-080da0c6915b" providerId="ADAL" clId="{BC574299-21A8-469E-93E1-BB0EC287A806}" dt="2024-07-16T14:13:12.911" v="150" actId="26606"/>
          <ac:picMkLst>
            <pc:docMk/>
            <pc:sldMk cId="1995181415" sldId="289"/>
            <ac:picMk id="8" creationId="{9128BF5D-5137-5D51-A377-3D2194B7C595}"/>
          </ac:picMkLst>
        </pc:picChg>
      </pc:sldChg>
      <pc:sldChg chg="addSp delSp modSp add del mod ord">
        <pc:chgData name="Aimee Arias" userId="41519a9f-fbb8-4bfe-a069-080da0c6915b" providerId="ADAL" clId="{BC574299-21A8-469E-93E1-BB0EC287A806}" dt="2024-07-16T14:35:53.697" v="488" actId="2696"/>
        <pc:sldMkLst>
          <pc:docMk/>
          <pc:sldMk cId="667811185" sldId="290"/>
        </pc:sldMkLst>
        <pc:spChg chg="del">
          <ac:chgData name="Aimee Arias" userId="41519a9f-fbb8-4bfe-a069-080da0c6915b" providerId="ADAL" clId="{BC574299-21A8-469E-93E1-BB0EC287A806}" dt="2024-07-16T14:16:34.396" v="157" actId="478"/>
          <ac:spMkLst>
            <pc:docMk/>
            <pc:sldMk cId="667811185" sldId="290"/>
            <ac:spMk id="2" creationId="{F3EEA668-29C8-FDF0-4F3F-F2F70C0EECFE}"/>
          </ac:spMkLst>
        </pc:spChg>
        <pc:spChg chg="del mod">
          <ac:chgData name="Aimee Arias" userId="41519a9f-fbb8-4bfe-a069-080da0c6915b" providerId="ADAL" clId="{BC574299-21A8-469E-93E1-BB0EC287A806}" dt="2024-07-16T14:16:23.717" v="155" actId="478"/>
          <ac:spMkLst>
            <pc:docMk/>
            <pc:sldMk cId="667811185" sldId="290"/>
            <ac:spMk id="3" creationId="{6E8543C4-0614-9251-41E1-250146CEABE1}"/>
          </ac:spMkLst>
        </pc:spChg>
        <pc:spChg chg="add del mod">
          <ac:chgData name="Aimee Arias" userId="41519a9f-fbb8-4bfe-a069-080da0c6915b" providerId="ADAL" clId="{BC574299-21A8-469E-93E1-BB0EC287A806}" dt="2024-07-16T14:16:19.137" v="153" actId="478"/>
          <ac:spMkLst>
            <pc:docMk/>
            <pc:sldMk cId="667811185" sldId="290"/>
            <ac:spMk id="5" creationId="{E2236441-F836-7C1C-A28D-FCE6CACF07F9}"/>
          </ac:spMkLst>
        </pc:spChg>
        <pc:spChg chg="add del mod">
          <ac:chgData name="Aimee Arias" userId="41519a9f-fbb8-4bfe-a069-080da0c6915b" providerId="ADAL" clId="{BC574299-21A8-469E-93E1-BB0EC287A806}" dt="2024-07-16T14:16:29.225" v="156" actId="478"/>
          <ac:spMkLst>
            <pc:docMk/>
            <pc:sldMk cId="667811185" sldId="290"/>
            <ac:spMk id="10" creationId="{AD823880-ACDE-FB91-851C-5680AA7D7801}"/>
          </ac:spMkLst>
        </pc:spChg>
        <pc:spChg chg="add mod">
          <ac:chgData name="Aimee Arias" userId="41519a9f-fbb8-4bfe-a069-080da0c6915b" providerId="ADAL" clId="{BC574299-21A8-469E-93E1-BB0EC287A806}" dt="2024-07-16T14:26:19.548" v="471" actId="1076"/>
          <ac:spMkLst>
            <pc:docMk/>
            <pc:sldMk cId="667811185" sldId="290"/>
            <ac:spMk id="14" creationId="{D0CF0C26-57C1-239A-7805-1A77D533ED57}"/>
          </ac:spMkLst>
        </pc:spChg>
        <pc:spChg chg="add mod">
          <ac:chgData name="Aimee Arias" userId="41519a9f-fbb8-4bfe-a069-080da0c6915b" providerId="ADAL" clId="{BC574299-21A8-469E-93E1-BB0EC287A806}" dt="2024-07-16T14:25:46.684" v="466" actId="20577"/>
          <ac:spMkLst>
            <pc:docMk/>
            <pc:sldMk cId="667811185" sldId="290"/>
            <ac:spMk id="17" creationId="{2EED5CD8-5D66-2215-BD58-EA30D22CD120}"/>
          </ac:spMkLst>
        </pc:spChg>
        <pc:graphicFrameChg chg="add mod">
          <ac:chgData name="Aimee Arias" userId="41519a9f-fbb8-4bfe-a069-080da0c6915b" providerId="ADAL" clId="{BC574299-21A8-469E-93E1-BB0EC287A806}" dt="2024-07-16T14:26:36.679" v="473" actId="1076"/>
          <ac:graphicFrameMkLst>
            <pc:docMk/>
            <pc:sldMk cId="667811185" sldId="290"/>
            <ac:graphicFrameMk id="15" creationId="{4EF71DFD-1CFB-8A0D-304C-AB28F9EFFE19}"/>
          </ac:graphicFrameMkLst>
        </pc:graphicFrameChg>
        <pc:graphicFrameChg chg="add del mod">
          <ac:chgData name="Aimee Arias" userId="41519a9f-fbb8-4bfe-a069-080da0c6915b" providerId="ADAL" clId="{BC574299-21A8-469E-93E1-BB0EC287A806}" dt="2024-07-16T14:35:48.701" v="487" actId="21"/>
          <ac:graphicFrameMkLst>
            <pc:docMk/>
            <pc:sldMk cId="667811185" sldId="290"/>
            <ac:graphicFrameMk id="16" creationId="{11557DB4-BF6D-8BE2-3763-9C6888070CA3}"/>
          </ac:graphicFrameMkLst>
        </pc:graphicFrameChg>
        <pc:picChg chg="del">
          <ac:chgData name="Aimee Arias" userId="41519a9f-fbb8-4bfe-a069-080da0c6915b" providerId="ADAL" clId="{BC574299-21A8-469E-93E1-BB0EC287A806}" dt="2024-07-16T14:16:11.056" v="152" actId="478"/>
          <ac:picMkLst>
            <pc:docMk/>
            <pc:sldMk cId="667811185" sldId="290"/>
            <ac:picMk id="6" creationId="{D8E907B8-F9EA-F6C9-3E2C-57BB38D3991A}"/>
          </ac:picMkLst>
        </pc:picChg>
        <pc:picChg chg="add mod">
          <ac:chgData name="Aimee Arias" userId="41519a9f-fbb8-4bfe-a069-080da0c6915b" providerId="ADAL" clId="{BC574299-21A8-469E-93E1-BB0EC287A806}" dt="2024-07-16T14:24:01.426" v="309" actId="1076"/>
          <ac:picMkLst>
            <pc:docMk/>
            <pc:sldMk cId="667811185" sldId="290"/>
            <ac:picMk id="19" creationId="{F61FF1CF-AABC-3D0A-F37C-C850F71890CA}"/>
          </ac:picMkLst>
        </pc:picChg>
      </pc:sldChg>
      <pc:sldChg chg="addSp delSp modSp new mod setBg">
        <pc:chgData name="Aimee Arias" userId="41519a9f-fbb8-4bfe-a069-080da0c6915b" providerId="ADAL" clId="{BC574299-21A8-469E-93E1-BB0EC287A806}" dt="2024-07-17T08:52:04.117" v="632" actId="1076"/>
        <pc:sldMkLst>
          <pc:docMk/>
          <pc:sldMk cId="2333169308" sldId="290"/>
        </pc:sldMkLst>
        <pc:spChg chg="mod">
          <ac:chgData name="Aimee Arias" userId="41519a9f-fbb8-4bfe-a069-080da0c6915b" providerId="ADAL" clId="{BC574299-21A8-469E-93E1-BB0EC287A806}" dt="2024-07-17T08:46:56.901" v="550" actId="26606"/>
          <ac:spMkLst>
            <pc:docMk/>
            <pc:sldMk cId="2333169308" sldId="290"/>
            <ac:spMk id="2" creationId="{21C5F4EA-B804-7921-9CE7-668CA3AA4DDB}"/>
          </ac:spMkLst>
        </pc:spChg>
        <pc:spChg chg="del">
          <ac:chgData name="Aimee Arias" userId="41519a9f-fbb8-4bfe-a069-080da0c6915b" providerId="ADAL" clId="{BC574299-21A8-469E-93E1-BB0EC287A806}" dt="2024-07-17T08:36:58.775" v="490" actId="22"/>
          <ac:spMkLst>
            <pc:docMk/>
            <pc:sldMk cId="2333169308" sldId="290"/>
            <ac:spMk id="3" creationId="{55EBDE6B-27CC-2AF6-7960-BD5ECC295BFC}"/>
          </ac:spMkLst>
        </pc:spChg>
        <pc:spChg chg="add mod ord">
          <ac:chgData name="Aimee Arias" userId="41519a9f-fbb8-4bfe-a069-080da0c6915b" providerId="ADAL" clId="{BC574299-21A8-469E-93E1-BB0EC287A806}" dt="2024-07-17T08:48:48.067" v="563" actId="404"/>
          <ac:spMkLst>
            <pc:docMk/>
            <pc:sldMk cId="2333169308" sldId="290"/>
            <ac:spMk id="9" creationId="{98E24082-E3A8-B34D-DC39-EC64F59139BC}"/>
          </ac:spMkLst>
        </pc:spChg>
        <pc:spChg chg="add del">
          <ac:chgData name="Aimee Arias" userId="41519a9f-fbb8-4bfe-a069-080da0c6915b" providerId="ADAL" clId="{BC574299-21A8-469E-93E1-BB0EC287A806}" dt="2024-07-17T08:44:12.718" v="537" actId="26606"/>
          <ac:spMkLst>
            <pc:docMk/>
            <pc:sldMk cId="2333169308" sldId="290"/>
            <ac:spMk id="12" creationId="{1E020063-2385-44AC-BD67-258E1F0B9FCE}"/>
          </ac:spMkLst>
        </pc:spChg>
        <pc:spChg chg="add del">
          <ac:chgData name="Aimee Arias" userId="41519a9f-fbb8-4bfe-a069-080da0c6915b" providerId="ADAL" clId="{BC574299-21A8-469E-93E1-BB0EC287A806}" dt="2024-07-17T08:44:12.718" v="537" actId="26606"/>
          <ac:spMkLst>
            <pc:docMk/>
            <pc:sldMk cId="2333169308" sldId="290"/>
            <ac:spMk id="14" creationId="{7E014A0B-5338-4077-AFE9-A90D04D4492B}"/>
          </ac:spMkLst>
        </pc:spChg>
        <pc:spChg chg="add del">
          <ac:chgData name="Aimee Arias" userId="41519a9f-fbb8-4bfe-a069-080da0c6915b" providerId="ADAL" clId="{BC574299-21A8-469E-93E1-BB0EC287A806}" dt="2024-07-17T08:44:46.042" v="546" actId="26606"/>
          <ac:spMkLst>
            <pc:docMk/>
            <pc:sldMk cId="2333169308" sldId="290"/>
            <ac:spMk id="33" creationId="{4513F69C-3D6D-4E72-9289-5BC3584D6D3B}"/>
          </ac:spMkLst>
        </pc:spChg>
        <pc:spChg chg="add del">
          <ac:chgData name="Aimee Arias" userId="41519a9f-fbb8-4bfe-a069-080da0c6915b" providerId="ADAL" clId="{BC574299-21A8-469E-93E1-BB0EC287A806}" dt="2024-07-17T08:44:46.042" v="545" actId="26606"/>
          <ac:spMkLst>
            <pc:docMk/>
            <pc:sldMk cId="2333169308" sldId="290"/>
            <ac:spMk id="38" creationId="{AB43E7DC-5101-4E7C-ADB5-596311F53DEA}"/>
          </ac:spMkLst>
        </pc:spChg>
        <pc:spChg chg="add del">
          <ac:chgData name="Aimee Arias" userId="41519a9f-fbb8-4bfe-a069-080da0c6915b" providerId="ADAL" clId="{BC574299-21A8-469E-93E1-BB0EC287A806}" dt="2024-07-17T08:44:46.042" v="545" actId="26606"/>
          <ac:spMkLst>
            <pc:docMk/>
            <pc:sldMk cId="2333169308" sldId="290"/>
            <ac:spMk id="40" creationId="{1B8BCA7A-6464-4C53-A572-89B2B3C2D8D4}"/>
          </ac:spMkLst>
        </pc:spChg>
        <pc:spChg chg="add del">
          <ac:chgData name="Aimee Arias" userId="41519a9f-fbb8-4bfe-a069-080da0c6915b" providerId="ADAL" clId="{BC574299-21A8-469E-93E1-BB0EC287A806}" dt="2024-07-17T08:46:56.901" v="550" actId="26606"/>
          <ac:spMkLst>
            <pc:docMk/>
            <pc:sldMk cId="2333169308" sldId="290"/>
            <ac:spMk id="47" creationId="{04695F26-39DB-450E-B464-9C76CD233B36}"/>
          </ac:spMkLst>
        </pc:spChg>
        <pc:spChg chg="add del">
          <ac:chgData name="Aimee Arias" userId="41519a9f-fbb8-4bfe-a069-080da0c6915b" providerId="ADAL" clId="{BC574299-21A8-469E-93E1-BB0EC287A806}" dt="2024-07-17T08:46:56.901" v="550" actId="26606"/>
          <ac:spMkLst>
            <pc:docMk/>
            <pc:sldMk cId="2333169308" sldId="290"/>
            <ac:spMk id="48" creationId="{2F42E55F-A297-474F-AF2D-6D3A15822BCA}"/>
          </ac:spMkLst>
        </pc:spChg>
        <pc:spChg chg="add">
          <ac:chgData name="Aimee Arias" userId="41519a9f-fbb8-4bfe-a069-080da0c6915b" providerId="ADAL" clId="{BC574299-21A8-469E-93E1-BB0EC287A806}" dt="2024-07-17T08:46:56.901" v="550" actId="26606"/>
          <ac:spMkLst>
            <pc:docMk/>
            <pc:sldMk cId="2333169308" sldId="290"/>
            <ac:spMk id="53" creationId="{9E9F2A28-69A3-4945-B6B6-C2E4A6C55373}"/>
          </ac:spMkLst>
        </pc:spChg>
        <pc:spChg chg="add">
          <ac:chgData name="Aimee Arias" userId="41519a9f-fbb8-4bfe-a069-080da0c6915b" providerId="ADAL" clId="{BC574299-21A8-469E-93E1-BB0EC287A806}" dt="2024-07-17T08:46:56.901" v="550" actId="26606"/>
          <ac:spMkLst>
            <pc:docMk/>
            <pc:sldMk cId="2333169308" sldId="290"/>
            <ac:spMk id="55" creationId="{CB147A70-DC29-4DDF-A34C-2B82C6E2295E}"/>
          </ac:spMkLst>
        </pc:spChg>
        <pc:spChg chg="add">
          <ac:chgData name="Aimee Arias" userId="41519a9f-fbb8-4bfe-a069-080da0c6915b" providerId="ADAL" clId="{BC574299-21A8-469E-93E1-BB0EC287A806}" dt="2024-07-17T08:46:56.901" v="550" actId="26606"/>
          <ac:spMkLst>
            <pc:docMk/>
            <pc:sldMk cId="2333169308" sldId="290"/>
            <ac:spMk id="57" creationId="{3B438362-1E1E-4C62-A99E-4134CB16366C}"/>
          </ac:spMkLst>
        </pc:spChg>
        <pc:spChg chg="add">
          <ac:chgData name="Aimee Arias" userId="41519a9f-fbb8-4bfe-a069-080da0c6915b" providerId="ADAL" clId="{BC574299-21A8-469E-93E1-BB0EC287A806}" dt="2024-07-17T08:46:56.901" v="550" actId="26606"/>
          <ac:spMkLst>
            <pc:docMk/>
            <pc:sldMk cId="2333169308" sldId="290"/>
            <ac:spMk id="59" creationId="{6C077334-5571-4B83-A83E-4CCCFA7B5E8A}"/>
          </ac:spMkLst>
        </pc:spChg>
        <pc:spChg chg="add">
          <ac:chgData name="Aimee Arias" userId="41519a9f-fbb8-4bfe-a069-080da0c6915b" providerId="ADAL" clId="{BC574299-21A8-469E-93E1-BB0EC287A806}" dt="2024-07-17T08:46:56.901" v="550" actId="26606"/>
          <ac:spMkLst>
            <pc:docMk/>
            <pc:sldMk cId="2333169308" sldId="290"/>
            <ac:spMk id="61" creationId="{4D3DC50D-CA0F-48F9-B17E-20D8669AA4E0}"/>
          </ac:spMkLst>
        </pc:spChg>
        <pc:spChg chg="add">
          <ac:chgData name="Aimee Arias" userId="41519a9f-fbb8-4bfe-a069-080da0c6915b" providerId="ADAL" clId="{BC574299-21A8-469E-93E1-BB0EC287A806}" dt="2024-07-17T08:46:56.901" v="550" actId="26606"/>
          <ac:spMkLst>
            <pc:docMk/>
            <pc:sldMk cId="2333169308" sldId="290"/>
            <ac:spMk id="63" creationId="{D1B80E9C-CF8A-440B-B8F5-54BF121BF458}"/>
          </ac:spMkLst>
        </pc:spChg>
        <pc:grpChg chg="add del">
          <ac:chgData name="Aimee Arias" userId="41519a9f-fbb8-4bfe-a069-080da0c6915b" providerId="ADAL" clId="{BC574299-21A8-469E-93E1-BB0EC287A806}" dt="2024-07-17T08:44:12.718" v="537" actId="26606"/>
          <ac:grpSpMkLst>
            <pc:docMk/>
            <pc:sldMk cId="2333169308" sldId="290"/>
            <ac:grpSpMk id="16" creationId="{78127680-150F-4A90-9950-F66392578116}"/>
          </ac:grpSpMkLst>
        </pc:grpChg>
        <pc:grpChg chg="add del">
          <ac:chgData name="Aimee Arias" userId="41519a9f-fbb8-4bfe-a069-080da0c6915b" providerId="ADAL" clId="{BC574299-21A8-469E-93E1-BB0EC287A806}" dt="2024-07-17T08:44:12.718" v="537" actId="26606"/>
          <ac:grpSpMkLst>
            <pc:docMk/>
            <pc:sldMk cId="2333169308" sldId="290"/>
            <ac:grpSpMk id="22" creationId="{466920E5-8640-4C24-A775-8647637094A7}"/>
          </ac:grpSpMkLst>
        </pc:grpChg>
        <pc:grpChg chg="add del">
          <ac:chgData name="Aimee Arias" userId="41519a9f-fbb8-4bfe-a069-080da0c6915b" providerId="ADAL" clId="{BC574299-21A8-469E-93E1-BB0EC287A806}" dt="2024-07-17T08:46:56.901" v="550" actId="26606"/>
          <ac:grpSpMkLst>
            <pc:docMk/>
            <pc:sldMk cId="2333169308" sldId="290"/>
            <ac:grpSpMk id="42" creationId="{972070F7-E065-4D60-8938-9FB8CDB8ACB0}"/>
          </ac:grpSpMkLst>
        </pc:grpChg>
        <pc:picChg chg="add del mod ord">
          <ac:chgData name="Aimee Arias" userId="41519a9f-fbb8-4bfe-a069-080da0c6915b" providerId="ADAL" clId="{BC574299-21A8-469E-93E1-BB0EC287A806}" dt="2024-07-17T08:39:34.323" v="500" actId="478"/>
          <ac:picMkLst>
            <pc:docMk/>
            <pc:sldMk cId="2333169308" sldId="290"/>
            <ac:picMk id="5" creationId="{49C10A20-790A-2345-FCCF-908DFEF7D9A5}"/>
          </ac:picMkLst>
        </pc:picChg>
        <pc:picChg chg="add mod ord">
          <ac:chgData name="Aimee Arias" userId="41519a9f-fbb8-4bfe-a069-080da0c6915b" providerId="ADAL" clId="{BC574299-21A8-469E-93E1-BB0EC287A806}" dt="2024-07-17T08:49:40.942" v="566" actId="1076"/>
          <ac:picMkLst>
            <pc:docMk/>
            <pc:sldMk cId="2333169308" sldId="290"/>
            <ac:picMk id="7" creationId="{B8834FD9-2A26-B531-F76E-AAA129333096}"/>
          </ac:picMkLst>
        </pc:picChg>
        <pc:picChg chg="add del mod ord">
          <ac:chgData name="Aimee Arias" userId="41519a9f-fbb8-4bfe-a069-080da0c6915b" providerId="ADAL" clId="{BC574299-21A8-469E-93E1-BB0EC287A806}" dt="2024-07-17T08:44:28.324" v="541" actId="478"/>
          <ac:picMkLst>
            <pc:docMk/>
            <pc:sldMk cId="2333169308" sldId="290"/>
            <ac:picMk id="10" creationId="{2791F9DD-DD2A-5270-F64A-730670816336}"/>
          </ac:picMkLst>
        </pc:picChg>
        <pc:picChg chg="add del mod ord">
          <ac:chgData name="Aimee Arias" userId="41519a9f-fbb8-4bfe-a069-080da0c6915b" providerId="ADAL" clId="{BC574299-21A8-469E-93E1-BB0EC287A806}" dt="2024-07-17T08:44:19.764" v="539" actId="478"/>
          <ac:picMkLst>
            <pc:docMk/>
            <pc:sldMk cId="2333169308" sldId="290"/>
            <ac:picMk id="13" creationId="{93028D43-AB27-D07B-5ED4-7E7FDC074299}"/>
          </ac:picMkLst>
        </pc:picChg>
        <pc:picChg chg="add del mod">
          <ac:chgData name="Aimee Arias" userId="41519a9f-fbb8-4bfe-a069-080da0c6915b" providerId="ADAL" clId="{BC574299-21A8-469E-93E1-BB0EC287A806}" dt="2024-07-17T08:44:31.566" v="542" actId="478"/>
          <ac:picMkLst>
            <pc:docMk/>
            <pc:sldMk cId="2333169308" sldId="290"/>
            <ac:picMk id="21" creationId="{B055EEE1-5957-153E-2607-575C2C6F0FB0}"/>
          </ac:picMkLst>
        </pc:picChg>
        <pc:picChg chg="add mod ord">
          <ac:chgData name="Aimee Arias" userId="41519a9f-fbb8-4bfe-a069-080da0c6915b" providerId="ADAL" clId="{BC574299-21A8-469E-93E1-BB0EC287A806}" dt="2024-07-17T08:49:43.440" v="567" actId="1076"/>
          <ac:picMkLst>
            <pc:docMk/>
            <pc:sldMk cId="2333169308" sldId="290"/>
            <ac:picMk id="28" creationId="{1F899299-86FF-4369-B6DC-20FBD78C14A2}"/>
          </ac:picMkLst>
        </pc:picChg>
        <pc:picChg chg="add mod">
          <ac:chgData name="Aimee Arias" userId="41519a9f-fbb8-4bfe-a069-080da0c6915b" providerId="ADAL" clId="{BC574299-21A8-469E-93E1-BB0EC287A806}" dt="2024-07-17T08:49:48.425" v="568" actId="1076"/>
          <ac:picMkLst>
            <pc:docMk/>
            <pc:sldMk cId="2333169308" sldId="290"/>
            <ac:picMk id="30" creationId="{072ADA5E-375D-3AEB-A654-99D9672C670B}"/>
          </ac:picMkLst>
        </pc:picChg>
        <pc:picChg chg="add mod">
          <ac:chgData name="Aimee Arias" userId="41519a9f-fbb8-4bfe-a069-080da0c6915b" providerId="ADAL" clId="{BC574299-21A8-469E-93E1-BB0EC287A806}" dt="2024-07-17T08:48:41.359" v="562" actId="1076"/>
          <ac:picMkLst>
            <pc:docMk/>
            <pc:sldMk cId="2333169308" sldId="290"/>
            <ac:picMk id="32" creationId="{F14DA40A-D496-EC3F-7831-17E87D681DBF}"/>
          </ac:picMkLst>
        </pc:picChg>
        <pc:picChg chg="add mod">
          <ac:chgData name="Aimee Arias" userId="41519a9f-fbb8-4bfe-a069-080da0c6915b" providerId="ADAL" clId="{BC574299-21A8-469E-93E1-BB0EC287A806}" dt="2024-07-17T08:52:04.117" v="632" actId="1076"/>
          <ac:picMkLst>
            <pc:docMk/>
            <pc:sldMk cId="2333169308" sldId="290"/>
            <ac:picMk id="35" creationId="{C3E88B83-0E9F-A259-558A-35CFDAACBDDE}"/>
          </ac:picMkLst>
        </pc:picChg>
      </pc:sldChg>
      <pc:sldChg chg="addSp delSp modSp new mod setBg">
        <pc:chgData name="Aimee Arias" userId="41519a9f-fbb8-4bfe-a069-080da0c6915b" providerId="ADAL" clId="{BC574299-21A8-469E-93E1-BB0EC287A806}" dt="2024-07-17T09:03:14.331" v="813" actId="166"/>
        <pc:sldMkLst>
          <pc:docMk/>
          <pc:sldMk cId="3295443729" sldId="291"/>
        </pc:sldMkLst>
        <pc:spChg chg="mod">
          <ac:chgData name="Aimee Arias" userId="41519a9f-fbb8-4bfe-a069-080da0c6915b" providerId="ADAL" clId="{BC574299-21A8-469E-93E1-BB0EC287A806}" dt="2024-07-17T09:02:09.656" v="774" actId="1076"/>
          <ac:spMkLst>
            <pc:docMk/>
            <pc:sldMk cId="3295443729" sldId="291"/>
            <ac:spMk id="2" creationId="{85D9F5FD-3FBD-472B-AD8F-29B3EDB34C92}"/>
          </ac:spMkLst>
        </pc:spChg>
        <pc:spChg chg="del">
          <ac:chgData name="Aimee Arias" userId="41519a9f-fbb8-4bfe-a069-080da0c6915b" providerId="ADAL" clId="{BC574299-21A8-469E-93E1-BB0EC287A806}" dt="2024-07-17T08:53:08.388" v="634" actId="22"/>
          <ac:spMkLst>
            <pc:docMk/>
            <pc:sldMk cId="3295443729" sldId="291"/>
            <ac:spMk id="3" creationId="{D95569E6-9D3B-B630-A422-D8C146CBE7CE}"/>
          </ac:spMkLst>
        </pc:spChg>
        <pc:spChg chg="add del">
          <ac:chgData name="Aimee Arias" userId="41519a9f-fbb8-4bfe-a069-080da0c6915b" providerId="ADAL" clId="{BC574299-21A8-469E-93E1-BB0EC287A806}" dt="2024-07-17T08:56:43.971" v="714"/>
          <ac:spMkLst>
            <pc:docMk/>
            <pc:sldMk cId="3295443729" sldId="291"/>
            <ac:spMk id="13" creationId="{A503B73E-B10D-CB3B-7BD4-260CE2A08CDD}"/>
          </ac:spMkLst>
        </pc:spChg>
        <pc:spChg chg="add">
          <ac:chgData name="Aimee Arias" userId="41519a9f-fbb8-4bfe-a069-080da0c6915b" providerId="ADAL" clId="{BC574299-21A8-469E-93E1-BB0EC287A806}" dt="2024-07-17T08:56:20.928" v="712" actId="26606"/>
          <ac:spMkLst>
            <pc:docMk/>
            <pc:sldMk cId="3295443729" sldId="291"/>
            <ac:spMk id="16" creationId="{9E9F2A28-69A3-4945-B6B6-C2E4A6C55373}"/>
          </ac:spMkLst>
        </pc:spChg>
        <pc:spChg chg="add">
          <ac:chgData name="Aimee Arias" userId="41519a9f-fbb8-4bfe-a069-080da0c6915b" providerId="ADAL" clId="{BC574299-21A8-469E-93E1-BB0EC287A806}" dt="2024-07-17T08:56:20.928" v="712" actId="26606"/>
          <ac:spMkLst>
            <pc:docMk/>
            <pc:sldMk cId="3295443729" sldId="291"/>
            <ac:spMk id="18" creationId="{CB147A70-DC29-4DDF-A34C-2B82C6E2295E}"/>
          </ac:spMkLst>
        </pc:spChg>
        <pc:spChg chg="add">
          <ac:chgData name="Aimee Arias" userId="41519a9f-fbb8-4bfe-a069-080da0c6915b" providerId="ADAL" clId="{BC574299-21A8-469E-93E1-BB0EC287A806}" dt="2024-07-17T08:56:20.928" v="712" actId="26606"/>
          <ac:spMkLst>
            <pc:docMk/>
            <pc:sldMk cId="3295443729" sldId="291"/>
            <ac:spMk id="20" creationId="{3B438362-1E1E-4C62-A99E-4134CB16366C}"/>
          </ac:spMkLst>
        </pc:spChg>
        <pc:spChg chg="add">
          <ac:chgData name="Aimee Arias" userId="41519a9f-fbb8-4bfe-a069-080da0c6915b" providerId="ADAL" clId="{BC574299-21A8-469E-93E1-BB0EC287A806}" dt="2024-07-17T08:56:20.928" v="712" actId="26606"/>
          <ac:spMkLst>
            <pc:docMk/>
            <pc:sldMk cId="3295443729" sldId="291"/>
            <ac:spMk id="22" creationId="{6C077334-5571-4B83-A83E-4CCCFA7B5E8A}"/>
          </ac:spMkLst>
        </pc:spChg>
        <pc:spChg chg="add">
          <ac:chgData name="Aimee Arias" userId="41519a9f-fbb8-4bfe-a069-080da0c6915b" providerId="ADAL" clId="{BC574299-21A8-469E-93E1-BB0EC287A806}" dt="2024-07-17T08:56:20.928" v="712" actId="26606"/>
          <ac:spMkLst>
            <pc:docMk/>
            <pc:sldMk cId="3295443729" sldId="291"/>
            <ac:spMk id="24" creationId="{4D3DC50D-CA0F-48F9-B17E-20D8669AA4E0}"/>
          </ac:spMkLst>
        </pc:spChg>
        <pc:spChg chg="add">
          <ac:chgData name="Aimee Arias" userId="41519a9f-fbb8-4bfe-a069-080da0c6915b" providerId="ADAL" clId="{BC574299-21A8-469E-93E1-BB0EC287A806}" dt="2024-07-17T08:56:20.928" v="712" actId="26606"/>
          <ac:spMkLst>
            <pc:docMk/>
            <pc:sldMk cId="3295443729" sldId="291"/>
            <ac:spMk id="26" creationId="{D1B80E9C-CF8A-440B-B8F5-54BF121BF458}"/>
          </ac:spMkLst>
        </pc:spChg>
        <pc:picChg chg="add mod ord">
          <ac:chgData name="Aimee Arias" userId="41519a9f-fbb8-4bfe-a069-080da0c6915b" providerId="ADAL" clId="{BC574299-21A8-469E-93E1-BB0EC287A806}" dt="2024-07-17T08:57:22.235" v="723" actId="1076"/>
          <ac:picMkLst>
            <pc:docMk/>
            <pc:sldMk cId="3295443729" sldId="291"/>
            <ac:picMk id="5" creationId="{CA86E796-11E8-98E7-FBC5-A0C4748A8F80}"/>
          </ac:picMkLst>
        </pc:picChg>
        <pc:picChg chg="add mod ord">
          <ac:chgData name="Aimee Arias" userId="41519a9f-fbb8-4bfe-a069-080da0c6915b" providerId="ADAL" clId="{BC574299-21A8-469E-93E1-BB0EC287A806}" dt="2024-07-17T08:57:39.884" v="726" actId="1076"/>
          <ac:picMkLst>
            <pc:docMk/>
            <pc:sldMk cId="3295443729" sldId="291"/>
            <ac:picMk id="7" creationId="{092B71DE-8362-0DC8-C6CC-93C293D2DABC}"/>
          </ac:picMkLst>
        </pc:picChg>
        <pc:picChg chg="add mod">
          <ac:chgData name="Aimee Arias" userId="41519a9f-fbb8-4bfe-a069-080da0c6915b" providerId="ADAL" clId="{BC574299-21A8-469E-93E1-BB0EC287A806}" dt="2024-07-17T08:57:30.641" v="724" actId="1076"/>
          <ac:picMkLst>
            <pc:docMk/>
            <pc:sldMk cId="3295443729" sldId="291"/>
            <ac:picMk id="9" creationId="{C7180B9F-7560-5F92-4647-092F9ED0B005}"/>
          </ac:picMkLst>
        </pc:picChg>
        <pc:picChg chg="add del mod">
          <ac:chgData name="Aimee Arias" userId="41519a9f-fbb8-4bfe-a069-080da0c6915b" providerId="ADAL" clId="{BC574299-21A8-469E-93E1-BB0EC287A806}" dt="2024-07-17T08:56:12.295" v="711" actId="478"/>
          <ac:picMkLst>
            <pc:docMk/>
            <pc:sldMk cId="3295443729" sldId="291"/>
            <ac:picMk id="11" creationId="{0CB04345-DED5-4503-A771-6FE330A7FC61}"/>
          </ac:picMkLst>
        </pc:picChg>
        <pc:picChg chg="add mod ord">
          <ac:chgData name="Aimee Arias" userId="41519a9f-fbb8-4bfe-a069-080da0c6915b" providerId="ADAL" clId="{BC574299-21A8-469E-93E1-BB0EC287A806}" dt="2024-07-17T09:01:46.467" v="773" actId="1076"/>
          <ac:picMkLst>
            <pc:docMk/>
            <pc:sldMk cId="3295443729" sldId="291"/>
            <ac:picMk id="12" creationId="{3C866458-FA17-4A49-CC19-CB518DF7CE3E}"/>
          </ac:picMkLst>
        </pc:picChg>
        <pc:picChg chg="add mod ord">
          <ac:chgData name="Aimee Arias" userId="41519a9f-fbb8-4bfe-a069-080da0c6915b" providerId="ADAL" clId="{BC574299-21A8-469E-93E1-BB0EC287A806}" dt="2024-07-17T09:03:14.331" v="813" actId="166"/>
          <ac:picMkLst>
            <pc:docMk/>
            <pc:sldMk cId="3295443729" sldId="291"/>
            <ac:picMk id="15" creationId="{2C4F9D03-6BD1-27D2-2E05-CDF83253F0F9}"/>
          </ac:picMkLst>
        </pc:picChg>
        <pc:picChg chg="add mod modCrop">
          <ac:chgData name="Aimee Arias" userId="41519a9f-fbb8-4bfe-a069-080da0c6915b" providerId="ADAL" clId="{BC574299-21A8-469E-93E1-BB0EC287A806}" dt="2024-07-17T09:01:39.664" v="772" actId="1076"/>
          <ac:picMkLst>
            <pc:docMk/>
            <pc:sldMk cId="3295443729" sldId="291"/>
            <ac:picMk id="17" creationId="{EE501884-2A6B-4F3B-3BB5-1E073734933A}"/>
          </ac:picMkLst>
        </pc:picChg>
        <pc:picChg chg="add mod">
          <ac:chgData name="Aimee Arias" userId="41519a9f-fbb8-4bfe-a069-080da0c6915b" providerId="ADAL" clId="{BC574299-21A8-469E-93E1-BB0EC287A806}" dt="2024-07-17T09:00:49.155" v="766" actId="1076"/>
          <ac:picMkLst>
            <pc:docMk/>
            <pc:sldMk cId="3295443729" sldId="291"/>
            <ac:picMk id="19" creationId="{DCA55161-59C5-29FD-3C72-33715427817D}"/>
          </ac:picMkLst>
        </pc:picChg>
        <pc:picChg chg="add mod">
          <ac:chgData name="Aimee Arias" userId="41519a9f-fbb8-4bfe-a069-080da0c6915b" providerId="ADAL" clId="{BC574299-21A8-469E-93E1-BB0EC287A806}" dt="2024-07-17T09:03:09.808" v="812" actId="1076"/>
          <ac:picMkLst>
            <pc:docMk/>
            <pc:sldMk cId="3295443729" sldId="291"/>
            <ac:picMk id="21" creationId="{5A130BD0-4CA2-7461-6652-0E59424FD67B}"/>
          </ac:picMkLst>
        </pc:picChg>
      </pc:sldChg>
    </pc:docChg>
  </pc:docChgLst>
</pc:chgInfo>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88300AD5-E102-46A3-9A34-F3AE347CE5D0}" type="doc">
      <dgm:prSet loTypeId="urn:microsoft.com/office/officeart/2011/layout/RadialPictureList" loCatId="picture" qsTypeId="urn:microsoft.com/office/officeart/2005/8/quickstyle/simple1" qsCatId="simple" csTypeId="urn:microsoft.com/office/officeart/2005/8/colors/accent1_2" csCatId="accent1" phldr="1"/>
      <dgm:spPr/>
      <dgm:t>
        <a:bodyPr/>
        <a:lstStyle/>
        <a:p>
          <a:endParaRPr lang="en-GB"/>
        </a:p>
      </dgm:t>
    </dgm:pt>
    <dgm:pt modelId="{19103C82-6845-44A5-9E75-5B1757CB5D4A}">
      <dgm:prSet phldrT="[Text]" custT="1"/>
      <dgm:spPr/>
      <dgm:t>
        <a:bodyPr/>
        <a:lstStyle/>
        <a:p>
          <a:r>
            <a:rPr lang="en-GB" sz="1400" b="0" i="0" dirty="0">
              <a:solidFill>
                <a:schemeClr val="bg1"/>
              </a:solidFill>
              <a:effectLst/>
              <a:latin typeface="Montserrat" panose="00000500000000000000" pitchFamily="2" charset="0"/>
            </a:rPr>
            <a:t>Kids can book the football pitch during the summer holidays for ONLY £10! and they can invite up to 9 friends! Only bookable in person or by calling 01784 333 111. </a:t>
          </a:r>
        </a:p>
        <a:p>
          <a:r>
            <a:rPr lang="en-GB" sz="1400" b="0" i="0" dirty="0">
              <a:solidFill>
                <a:schemeClr val="bg1"/>
              </a:solidFill>
              <a:effectLst/>
              <a:latin typeface="Montserrat" panose="00000500000000000000" pitchFamily="2" charset="0"/>
            </a:rPr>
            <a:t>Only for under 16 year olds, weekdays during off peak hours. Maximum of 10 kids per pitch. Kids must check in at Reception prior to their booking.</a:t>
          </a:r>
          <a:endParaRPr lang="en-GB" sz="1400" b="0" dirty="0">
            <a:solidFill>
              <a:schemeClr val="bg1"/>
            </a:solidFill>
          </a:endParaRPr>
        </a:p>
      </dgm:t>
    </dgm:pt>
    <dgm:pt modelId="{E346F1DD-60B3-438F-AA0B-A06112BEF953}" type="parTrans" cxnId="{BE1722B6-752B-4733-8EAC-92D89E204E2D}">
      <dgm:prSet/>
      <dgm:spPr/>
      <dgm:t>
        <a:bodyPr/>
        <a:lstStyle/>
        <a:p>
          <a:endParaRPr lang="en-GB"/>
        </a:p>
      </dgm:t>
    </dgm:pt>
    <dgm:pt modelId="{45772E1E-92DF-44CD-9864-1DD77215DD97}" type="sibTrans" cxnId="{BE1722B6-752B-4733-8EAC-92D89E204E2D}">
      <dgm:prSet/>
      <dgm:spPr/>
      <dgm:t>
        <a:bodyPr/>
        <a:lstStyle/>
        <a:p>
          <a:endParaRPr lang="en-GB"/>
        </a:p>
      </dgm:t>
    </dgm:pt>
    <dgm:pt modelId="{1664589F-49AB-44BC-9B35-D057D052F8B7}">
      <dgm:prSet phldrT="[Text]"/>
      <dgm:spPr/>
      <dgm:t>
        <a:bodyPr/>
        <a:lstStyle/>
        <a:p>
          <a:endParaRPr lang="en-GB" dirty="0"/>
        </a:p>
      </dgm:t>
    </dgm:pt>
    <dgm:pt modelId="{0CBCAC95-023D-4783-BD99-50AD3826BD59}" type="sibTrans" cxnId="{2E1E1D6C-C01A-4677-8F11-047B3E24BA7C}">
      <dgm:prSet/>
      <dgm:spPr/>
      <dgm:t>
        <a:bodyPr/>
        <a:lstStyle/>
        <a:p>
          <a:endParaRPr lang="en-GB"/>
        </a:p>
      </dgm:t>
    </dgm:pt>
    <dgm:pt modelId="{DE6E3494-C283-493D-9D7A-275A4DEB7001}" type="parTrans" cxnId="{2E1E1D6C-C01A-4677-8F11-047B3E24BA7C}">
      <dgm:prSet/>
      <dgm:spPr/>
      <dgm:t>
        <a:bodyPr/>
        <a:lstStyle/>
        <a:p>
          <a:endParaRPr lang="en-GB"/>
        </a:p>
      </dgm:t>
    </dgm:pt>
    <dgm:pt modelId="{7731A34E-6A24-4109-8067-BE52D5F7FEEB}" type="pres">
      <dgm:prSet presAssocID="{88300AD5-E102-46A3-9A34-F3AE347CE5D0}" presName="Name0" presStyleCnt="0">
        <dgm:presLayoutVars>
          <dgm:chMax val="1"/>
          <dgm:chPref val="1"/>
          <dgm:dir/>
          <dgm:resizeHandles/>
        </dgm:presLayoutVars>
      </dgm:prSet>
      <dgm:spPr/>
    </dgm:pt>
    <dgm:pt modelId="{B214F99F-4C0A-4C9E-8799-45E257B42E0E}" type="pres">
      <dgm:prSet presAssocID="{19103C82-6845-44A5-9E75-5B1757CB5D4A}" presName="Parent" presStyleLbl="node1" presStyleIdx="0" presStyleCnt="1" custLinFactNeighborX="21630" custLinFactNeighborY="-2106">
        <dgm:presLayoutVars>
          <dgm:chMax val="4"/>
          <dgm:chPref val="3"/>
        </dgm:presLayoutVars>
      </dgm:prSet>
      <dgm:spPr/>
    </dgm:pt>
  </dgm:ptLst>
  <dgm:cxnLst>
    <dgm:cxn modelId="{2E1E1D6C-C01A-4677-8F11-047B3E24BA7C}" srcId="{88300AD5-E102-46A3-9A34-F3AE347CE5D0}" destId="{1664589F-49AB-44BC-9B35-D057D052F8B7}" srcOrd="1" destOrd="0" parTransId="{DE6E3494-C283-493D-9D7A-275A4DEB7001}" sibTransId="{0CBCAC95-023D-4783-BD99-50AD3826BD59}"/>
    <dgm:cxn modelId="{76053258-EF8D-4883-A471-0418DFFAB85D}" type="presOf" srcId="{19103C82-6845-44A5-9E75-5B1757CB5D4A}" destId="{B214F99F-4C0A-4C9E-8799-45E257B42E0E}" srcOrd="0" destOrd="0" presId="urn:microsoft.com/office/officeart/2011/layout/RadialPictureList"/>
    <dgm:cxn modelId="{BE1722B6-752B-4733-8EAC-92D89E204E2D}" srcId="{88300AD5-E102-46A3-9A34-F3AE347CE5D0}" destId="{19103C82-6845-44A5-9E75-5B1757CB5D4A}" srcOrd="0" destOrd="0" parTransId="{E346F1DD-60B3-438F-AA0B-A06112BEF953}" sibTransId="{45772E1E-92DF-44CD-9864-1DD77215DD97}"/>
    <dgm:cxn modelId="{A7E4A9DC-A0E2-449E-8292-8A57D87AD2ED}" type="presOf" srcId="{88300AD5-E102-46A3-9A34-F3AE347CE5D0}" destId="{7731A34E-6A24-4109-8067-BE52D5F7FEEB}" srcOrd="0" destOrd="0" presId="urn:microsoft.com/office/officeart/2011/layout/RadialPictureList"/>
    <dgm:cxn modelId="{29326E13-D18F-4F5E-9A64-E073FFA3373E}" type="presParOf" srcId="{7731A34E-6A24-4109-8067-BE52D5F7FEEB}" destId="{B214F99F-4C0A-4C9E-8799-45E257B42E0E}" srcOrd="0" destOrd="0" presId="urn:microsoft.com/office/officeart/2011/layout/RadialPictureList"/>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214F99F-4C0A-4C9E-8799-45E257B42E0E}">
      <dsp:nvSpPr>
        <dsp:cNvPr id="0" name=""/>
        <dsp:cNvSpPr/>
      </dsp:nvSpPr>
      <dsp:spPr>
        <a:xfrm>
          <a:off x="1129826" y="0"/>
          <a:ext cx="3739608" cy="3739608"/>
        </a:xfrm>
        <a:prstGeom prst="ellipse">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622300">
            <a:lnSpc>
              <a:spcPct val="90000"/>
            </a:lnSpc>
            <a:spcBef>
              <a:spcPct val="0"/>
            </a:spcBef>
            <a:spcAft>
              <a:spcPct val="35000"/>
            </a:spcAft>
            <a:buNone/>
          </a:pPr>
          <a:r>
            <a:rPr lang="en-GB" sz="1400" b="0" i="0" kern="1200" dirty="0">
              <a:solidFill>
                <a:schemeClr val="bg1"/>
              </a:solidFill>
              <a:effectLst/>
              <a:latin typeface="Montserrat" panose="00000500000000000000" pitchFamily="2" charset="0"/>
            </a:rPr>
            <a:t>Kids can book the football pitch during the summer holidays for ONLY £10! and they can invite up to 9 friends! Only bookable in person or by calling 01784 333 111. </a:t>
          </a:r>
        </a:p>
        <a:p>
          <a:pPr marL="0" lvl="0" indent="0" algn="ctr" defTabSz="622300">
            <a:lnSpc>
              <a:spcPct val="90000"/>
            </a:lnSpc>
            <a:spcBef>
              <a:spcPct val="0"/>
            </a:spcBef>
            <a:spcAft>
              <a:spcPct val="35000"/>
            </a:spcAft>
            <a:buNone/>
          </a:pPr>
          <a:r>
            <a:rPr lang="en-GB" sz="1400" b="0" i="0" kern="1200" dirty="0">
              <a:solidFill>
                <a:schemeClr val="bg1"/>
              </a:solidFill>
              <a:effectLst/>
              <a:latin typeface="Montserrat" panose="00000500000000000000" pitchFamily="2" charset="0"/>
            </a:rPr>
            <a:t>Only for under 16 year olds, weekdays during off peak hours. Maximum of 10 kids per pitch. Kids must check in at Reception prior to their booking.</a:t>
          </a:r>
          <a:endParaRPr lang="en-GB" sz="1400" b="0" kern="1200" dirty="0">
            <a:solidFill>
              <a:schemeClr val="bg1"/>
            </a:solidFill>
          </a:endParaRPr>
        </a:p>
      </dsp:txBody>
      <dsp:txXfrm>
        <a:off x="1677479" y="547653"/>
        <a:ext cx="2644302" cy="2644302"/>
      </dsp:txXfrm>
    </dsp:sp>
  </dsp:spTree>
</dsp:drawing>
</file>

<file path=ppt/diagrams/layout1.xml><?xml version="1.0" encoding="utf-8"?>
<dgm:layoutDef xmlns:dgm="http://schemas.openxmlformats.org/drawingml/2006/diagram" xmlns:a="http://schemas.openxmlformats.org/drawingml/2006/main" uniqueId="urn:microsoft.com/office/officeart/2011/layout/RadialPictureList">
  <dgm:title val="Radial Picture List"/>
  <dgm:desc val="Use to show relationships to a central idea. The Level 1 shape contains text and all Level 2 shapes contain a picture with corresponding text. Limited to four Level 2 pictures.  Unused pictures do not appear, but remain available if you switch layouts. Works best with a small amount of Level 2 text."/>
  <dgm:catLst>
    <dgm:cat type="picture" pri="2500"/>
    <dgm:cat type="officeonline" pri="2500"/>
  </dgm:catLst>
  <dgm:sampData>
    <dgm:dataModel>
      <dgm:ptLst>
        <dgm:pt modelId="0" type="doc"/>
        <dgm:pt modelId="10">
          <dgm:prSet phldr="1"/>
        </dgm:pt>
        <dgm:pt modelId="11">
          <dgm:prSet phldr="1"/>
        </dgm:pt>
        <dgm:pt modelId="12">
          <dgm:prSet phldr="1"/>
        </dgm:pt>
        <dgm:pt modelId="13">
          <dgm:prSet phldr="1"/>
        </dgm:pt>
      </dgm:ptLst>
      <dgm:cxnLst>
        <dgm:cxn modelId="1" srcId="0" destId="10" srcOrd="0" destOrd="0"/>
        <dgm:cxn modelId="2" srcId="10" destId="11" srcOrd="0" destOrd="0"/>
        <dgm:cxn modelId="3" srcId="10" destId="12" srcOrd="1" destOrd="0"/>
        <dgm:cxn modelId="4" srcId="10" destId="13" srcOrd="2" destOrd="0"/>
      </dgm:cxnLst>
      <dgm:bg/>
      <dgm:whole/>
    </dgm:dataModel>
  </dgm:sampData>
  <dgm:styleData>
    <dgm:dataModel>
      <dgm:ptLst>
        <dgm:pt modelId="0" type="doc"/>
        <dgm:pt modelId="10">
          <dgm:prSet phldr="1"/>
        </dgm:pt>
        <dgm:pt modelId="11">
          <dgm:prSet phldr="1"/>
        </dgm:pt>
        <dgm:pt modelId="12">
          <dgm:prSet phldr="1"/>
        </dgm:pt>
      </dgm:ptLst>
      <dgm:cxnLst>
        <dgm:cxn modelId="1" srcId="0" destId="10" srcOrd="0" destOrd="0"/>
        <dgm:cxn modelId="2" srcId="10" destId="11" srcOrd="0" destOrd="0"/>
        <dgm:cxn modelId="3" srcId="10" destId="12" srcOrd="1" destOrd="0"/>
      </dgm:cxnLst>
      <dgm:bg/>
      <dgm:whole/>
    </dgm:dataModel>
  </dgm:styleData>
  <dgm:clrData>
    <dgm:dataModel>
      <dgm:ptLst>
        <dgm:pt modelId="0" type="doc"/>
        <dgm:pt modelId="10">
          <dgm:prSet phldr="1"/>
        </dgm:pt>
        <dgm:pt modelId="11">
          <dgm:prSet phldr="1"/>
        </dgm:pt>
        <dgm:pt modelId="12">
          <dgm:prSet phldr="1"/>
        </dgm:pt>
        <dgm:pt modelId="13">
          <dgm:prSet phldr="1"/>
        </dgm:pt>
        <dgm:pt modelId="14">
          <dgm:prSet phldr="1"/>
        </dgm:pt>
      </dgm:ptLst>
      <dgm:cxnLst>
        <dgm:cxn modelId="1" srcId="0" destId="10" srcOrd="0" destOrd="0"/>
        <dgm:cxn modelId="2" srcId="10" destId="11" srcOrd="0" destOrd="0"/>
        <dgm:cxn modelId="3" srcId="10" destId="12" srcOrd="1" destOrd="0"/>
        <dgm:cxn modelId="4" srcId="10" destId="13" srcOrd="2" destOrd="0"/>
        <dgm:cxn modelId="5" srcId="10" destId="14" srcOrd="3" destOrd="0"/>
      </dgm:cxnLst>
      <dgm:bg/>
      <dgm:whole/>
    </dgm:dataModel>
  </dgm:clrData>
  <dgm:layoutNode name="Name0">
    <dgm:varLst>
      <dgm:chMax val="1"/>
      <dgm:chPref val="1"/>
      <dgm:dir/>
      <dgm:resizeHandles/>
    </dgm:varLst>
    <dgm:shape xmlns:r="http://schemas.openxmlformats.org/officeDocument/2006/relationships" r:blip="">
      <dgm:adjLst/>
    </dgm:shape>
    <dgm:choose name="Name1">
      <dgm:if name="Name2" func="var" arg="dir" op="equ" val="norm">
        <dgm:choose name="Name3">
          <dgm:if name="Name4" axis="ch ch" ptType="node node" st="1 1" cnt="1 0" func="cnt" op="equ" val="0">
            <dgm:alg type="composite">
              <dgm:param type="ar" val="1"/>
            </dgm:alg>
            <dgm:constrLst>
              <dgm:constr type="primFontSz" for="des" forName="Parent" val="65"/>
              <dgm:constr type="l" for="ch" forName="Parent" refType="w" fact="0"/>
              <dgm:constr type="t" for="ch" forName="Parent" refType="h" fact="0"/>
              <dgm:constr type="w" for="ch" forName="Parent" refType="w"/>
              <dgm:constr type="h" for="ch" forName="Parent" refType="h"/>
            </dgm:constrLst>
          </dgm:if>
          <dgm:if name="Name5" axis="ch ch" ptType="node node" st="1 1" cnt="1 0" func="cnt" op="equ" val="1">
            <dgm:alg type="composite">
              <dgm:param type="ar" val="1.4218"/>
            </dgm:alg>
            <dgm:constrLst>
              <dgm:constr type="primFontSz" for="des" forName="Child1" val="65"/>
              <dgm:constr type="primFontSz" for="des" forName="Parent" val="65"/>
              <dgm:constr type="primFontSz" for="des" forName="Child1" refType="primFontSz" refFor="des" refForName="Parent" op="lte"/>
              <dgm:constr type="l" for="ch" forName="Accent" refType="w" fact="0"/>
              <dgm:constr type="t" for="ch" forName="Accent" refType="h" fact="0"/>
              <dgm:constr type="w" for="ch" forName="Accent" refType="w" fact="0.6747"/>
              <dgm:constr type="h" for="ch" forName="Accent" refType="h"/>
              <dgm:constr type="l" for="ch" forName="Child1" refType="w" fact="0.76"/>
              <dgm:constr type="t" for="ch" forName="Child1" refType="h" fact="0.3739"/>
              <dgm:constr type="w" for="ch" forName="Child1" refType="w" fact="0.24"/>
              <dgm:constr type="h" for="ch" forName="Child1" refType="h" fact="0.255"/>
              <dgm:constr type="l" for="ch" forName="Parent" refType="w" fact="0.1726"/>
              <dgm:constr type="t" for="ch" forName="Parent" refType="h" fact="0.2646"/>
              <dgm:constr type="w" for="ch" forName="Parent" refType="w" fact="0.3347"/>
              <dgm:constr type="h" for="ch" forName="Parent" refType="h" fact="0.4759"/>
              <dgm:constr type="l" for="ch" forName="Image1" refType="w" fact="0.5661"/>
              <dgm:constr type="t" for="ch" forName="Image1" refType="h" fact="0.3744"/>
              <dgm:constr type="w" for="ch" forName="Image1" refType="w" fact="0.1793"/>
              <dgm:constr type="h" for="ch" forName="Image1" refType="h" fact="0.255"/>
            </dgm:constrLst>
          </dgm:if>
          <dgm:if name="Name6" axis="ch ch" ptType="node node" st="1 1" cnt="1 0" func="cnt" op="equ" val="2">
            <dgm:alg type="composite">
              <dgm:param type="ar" val="1.381"/>
            </dgm:alg>
            <dgm:constrLst>
              <dgm:constr type="primFontSz" for="des" forName="Child1" val="65"/>
              <dgm:constr type="primFontSz" for="des" forName="Parent" val="65"/>
              <dgm:constr type="primFontSz" for="des" forName="Child1" refType="primFontSz" refFor="des" refForName="Parent" op="lte"/>
              <dgm:constr type="primFontSz" for="des" forName="Child2" refType="primFontSz" refFor="des" refForName="Parent" op="lte"/>
              <dgm:constr type="primFontSz" for="des" forName="Child2" refType="primFontSz" refFor="des" refForName="Child1" op="equ"/>
              <dgm:constr type="l" for="ch" forName="Accent" refType="w" fact="0"/>
              <dgm:constr type="t" for="ch" forName="Accent" refType="h" fact="0"/>
              <dgm:constr type="w" for="ch" forName="Accent" refType="w" fact="0.6946"/>
              <dgm:constr type="h" for="ch" forName="Accent" refType="h"/>
              <dgm:constr type="l" for="ch" forName="Parent" refType="w" fact="0.1777"/>
              <dgm:constr type="t" for="ch" forName="Parent" refType="h" fact="0.2646"/>
              <dgm:constr type="w" for="ch" forName="Parent" refType="w" fact="0.3446"/>
              <dgm:constr type="h" for="ch" forName="Parent" refType="h" fact="0.4759"/>
              <dgm:constr type="l" for="ch" forName="Image1" refType="w" fact="0.5531"/>
              <dgm:constr type="t" for="ch" forName="Image1" refType="h" fact="0.1585"/>
              <dgm:constr type="w" for="ch" forName="Image1" refType="w" fact="0.1846"/>
              <dgm:constr type="h" for="ch" forName="Image1" refType="h" fact="0.255"/>
              <dgm:constr type="l" for="ch" forName="Image2" refType="w" fact="0.5531"/>
              <dgm:constr type="t" for="ch" forName="Image2" refType="h" fact="0.5624"/>
              <dgm:constr type="w" for="ch" forName="Image2" refType="w" fact="0.1846"/>
              <dgm:constr type="h" for="ch" forName="Image2" refType="h" fact="0.255"/>
              <dgm:constr type="l" for="ch" forName="Child1" refType="w" fact="0.7529"/>
              <dgm:constr type="t" for="ch" forName="Child1" refType="h" fact="0.1618"/>
              <dgm:constr type="w" for="ch" forName="Child1" refType="w" fact="0.2471"/>
              <dgm:constr type="h" for="ch" forName="Child1" refType="h" fact="0.2468"/>
              <dgm:constr type="l" for="ch" forName="Child2" refType="w" fact="0.7529"/>
              <dgm:constr type="t" for="ch" forName="Child2" refType="h" fact="0.5657"/>
              <dgm:constr type="w" for="ch" forName="Child2" refType="w" fact="0.2471"/>
              <dgm:constr type="h" for="ch" forName="Child2" refType="h" fact="0.2468"/>
            </dgm:constrLst>
          </dgm:if>
          <dgm:if name="Name7" axis="ch ch" ptType="node node" st="1 1" cnt="1 0" func="cnt" op="equ" val="3">
            <dgm:alg type="composite">
              <dgm:param type="ar" val="1.4218"/>
            </dgm:alg>
            <dgm:constrLst>
              <dgm:constr type="primFontSz" for="des" forName="Child1" val="65"/>
              <dgm:constr type="primFontSz" for="des" forName="Parent"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2" refType="primFontSz" refFor="des" refForName="Child1" op="equ"/>
              <dgm:constr type="primFontSz" for="des" forName="Child3" refType="primFontSz" refFor="des" refForName="Child1" op="equ"/>
              <dgm:constr type="l" for="ch" forName="Accent" refType="w" fact="0"/>
              <dgm:constr type="t" for="ch" forName="Accent" refType="h" fact="0"/>
              <dgm:constr type="w" for="ch" forName="Accent" refType="w" fact="0.6747"/>
              <dgm:constr type="h" for="ch" forName="Accent" refType="h"/>
              <dgm:constr type="l" for="ch" forName="Parent" refType="w" fact="0.1726"/>
              <dgm:constr type="t" for="ch" forName="Parent" refType="h" fact="0.2646"/>
              <dgm:constr type="w" for="ch" forName="Parent" refType="w" fact="0.3347"/>
              <dgm:constr type="h" for="ch" forName="Parent" refType="h" fact="0.4759"/>
              <dgm:constr type="l" for="ch" forName="Image1" refType="w" fact="0.4968"/>
              <dgm:constr type="t" for="ch" forName="Image1" refType="h" fact="0.0843"/>
              <dgm:constr type="w" for="ch" forName="Image1" refType="w" fact="0.1793"/>
              <dgm:constr type="h" for="ch" forName="Image1" refType="h" fact="0.255"/>
              <dgm:constr type="l" for="ch" forName="Image2" refType="w" fact="0.5661"/>
              <dgm:constr type="t" for="ch" forName="Image2" refType="h" fact="0.3744"/>
              <dgm:constr type="w" for="ch" forName="Image2" refType="w" fact="0.1793"/>
              <dgm:constr type="h" for="ch" forName="Image2" refType="h" fact="0.255"/>
              <dgm:constr type="l" for="ch" forName="Image3" refType="w" fact="0.4968"/>
              <dgm:constr type="t" for="ch" forName="Image3" refType="h" fact="0.6686"/>
              <dgm:constr type="w" for="ch" forName="Image3" refType="w" fact="0.1793"/>
              <dgm:constr type="h" for="ch" forName="Image3" refType="h" fact="0.255"/>
              <dgm:constr type="l" for="ch" forName="Child1" refType="w" fact="0.6897"/>
              <dgm:constr type="t" for="ch" forName="Child1" refType="h" fact="0.0884"/>
              <dgm:constr type="w" for="ch" forName="Child1" refType="w" fact="0.24"/>
              <dgm:constr type="h" for="ch" forName="Child1" refType="h" fact="0.2468"/>
              <dgm:constr type="l" for="ch" forName="Child2" refType="w" fact="0.76"/>
              <dgm:constr type="t" for="ch" forName="Child2" refType="h" fact="0.378"/>
              <dgm:constr type="w" for="ch" forName="Child2" refType="w" fact="0.24"/>
              <dgm:constr type="h" for="ch" forName="Child2" refType="h" fact="0.2468"/>
              <dgm:constr type="l" for="ch" forName="Child3" refType="w" fact="0.6897"/>
              <dgm:constr type="t" for="ch" forName="Child3" refType="h" fact="0.6738"/>
              <dgm:constr type="w" for="ch" forName="Child3" refType="w" fact="0.24"/>
              <dgm:constr type="h" for="ch" forName="Child3" refType="h" fact="0.2468"/>
            </dgm:constrLst>
          </dgm:if>
          <dgm:else name="Name8">
            <dgm:alg type="composite">
              <dgm:param type="ar" val="1.2852"/>
            </dgm:alg>
            <dgm:constrLst>
              <dgm:constr type="primFontSz" for="des" forName="Child1" val="65"/>
              <dgm:constr type="primFontSz" for="des" forName="Parent"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l" for="ch" forName="Accent" refType="w" fact="0"/>
              <dgm:constr type="t" for="ch" forName="Accent" refType="h" fact="0.0361"/>
              <dgm:constr type="w" for="ch" forName="Accent" refType="w" fact="0.6865"/>
              <dgm:constr type="h" for="ch" forName="Accent" refType="h" fact="0.9197"/>
              <dgm:constr type="l" for="ch" forName="Parent" refType="w" fact="0.1756"/>
              <dgm:constr type="t" for="ch" forName="Parent" refType="h" fact="0.2795"/>
              <dgm:constr type="w" for="ch" forName="Parent" refType="w" fact="0.3406"/>
              <dgm:constr type="h" for="ch" forName="Parent" refType="h" fact="0.4377"/>
              <dgm:constr type="l" for="ch" forName="Image1" refType="w" fact="0.425"/>
              <dgm:constr type="t" for="ch" forName="Image1" refType="h" fact="0"/>
              <dgm:constr type="w" for="ch" forName="Image1" refType="w" fact="0.1825"/>
              <dgm:constr type="h" for="ch" forName="Image1" refType="h" fact="0.2345"/>
              <dgm:constr type="l" for="ch" forName="Image2" refType="w" fact="0.5598"/>
              <dgm:constr type="t" for="ch" forName="Image2" refType="h" fact="0.2184"/>
              <dgm:constr type="w" for="ch" forName="Image2" refType="w" fact="0.1825"/>
              <dgm:constr type="h" for="ch" forName="Image2" refType="h" fact="0.2345"/>
              <dgm:constr type="l" for="ch" forName="Image3" refType="w" fact="0.5591"/>
              <dgm:constr type="t" for="ch" forName="Image3" refType="h" fact="0.5395"/>
              <dgm:constr type="w" for="ch" forName="Image3" refType="w" fact="0.1825"/>
              <dgm:constr type="h" for="ch" forName="Image3" refType="h" fact="0.2345"/>
              <dgm:constr type="l" for="ch" forName="Image4" refType="w" fact="0.425"/>
              <dgm:constr type="t" for="ch" forName="Image4" refType="h" fact="0.7655"/>
              <dgm:constr type="w" for="ch" forName="Image4" refType="w" fact="0.1825"/>
              <dgm:constr type="h" for="ch" forName="Image4" refType="h" fact="0.2345"/>
              <dgm:constr type="l" for="ch" forName="Child1" refType="w" fact="0.6214"/>
              <dgm:constr type="t" for="ch" forName="Child1" refType="h" fact="0.003"/>
              <dgm:constr type="w" for="ch" forName="Child1" refType="w" fact="0.2443"/>
              <dgm:constr type="h" for="ch" forName="Child1" refType="h" fact="0.227"/>
              <dgm:constr type="l" for="ch" forName="Child2" refType="w" fact="0.7557"/>
              <dgm:constr type="t" for="ch" forName="Child2" refType="h" fact="0.2225"/>
              <dgm:constr type="w" for="ch" forName="Child2" refType="w" fact="0.2443"/>
              <dgm:constr type="h" for="ch" forName="Child2" refType="h" fact="0.227"/>
              <dgm:constr type="l" for="ch" forName="Child3" refType="w" fact="0.7557"/>
              <dgm:constr type="t" for="ch" forName="Child3" refType="h" fact="0.5433"/>
              <dgm:constr type="w" for="ch" forName="Child3" refType="w" fact="0.2443"/>
              <dgm:constr type="h" for="ch" forName="Child3" refType="h" fact="0.227"/>
              <dgm:constr type="l" for="ch" forName="Child4" refType="w" fact="0.6214"/>
              <dgm:constr type="t" for="ch" forName="Child4" refType="h" fact="0.7703"/>
              <dgm:constr type="w" for="ch" forName="Child4" refType="w" fact="0.2443"/>
              <dgm:constr type="h" for="ch" forName="Child4" refType="h" fact="0.227"/>
            </dgm:constrLst>
          </dgm:else>
        </dgm:choose>
      </dgm:if>
      <dgm:else name="Name9">
        <dgm:choose name="Name10">
          <dgm:if name="Name11" axis="ch ch" ptType="node node" st="1 1" cnt="1 0" func="cnt" op="equ" val="0">
            <dgm:alg type="composite">
              <dgm:param type="ar" val="1"/>
            </dgm:alg>
            <dgm:constrLst>
              <dgm:constr type="primFontSz" for="des" forName="Parent" val="65"/>
              <dgm:constr type="l" for="ch" forName="Parent" refType="w" fact="0"/>
              <dgm:constr type="t" for="ch" forName="Parent" refType="h" fact="0"/>
              <dgm:constr type="w" for="ch" forName="Parent" refType="w"/>
              <dgm:constr type="h" for="ch" forName="Parent" refType="h"/>
            </dgm:constrLst>
          </dgm:if>
          <dgm:if name="Name12" axis="ch ch" ptType="node node" st="1 1" cnt="1 0" func="cnt" op="equ" val="1">
            <dgm:alg type="composite">
              <dgm:param type="ar" val="1.4218"/>
            </dgm:alg>
            <dgm:constrLst>
              <dgm:constr type="primFontSz" for="des" forName="Child1" val="65"/>
              <dgm:constr type="primFontSz" for="des" forName="Parent" val="65"/>
              <dgm:constr type="primFontSz" for="des" forName="Child1" refType="primFontSz" refFor="des" refForName="Parent" op="lte"/>
              <dgm:constr type="r" for="ch" forName="Accent" refType="w"/>
              <dgm:constr type="t" for="ch" forName="Accent" refType="h" fact="0"/>
              <dgm:constr type="w" for="ch" forName="Accent" refType="w" fact="0.6747"/>
              <dgm:constr type="h" for="ch" forName="Accent" refType="h"/>
              <dgm:constr type="r" for="ch" forName="Child1" refType="w" fact="0.24"/>
              <dgm:constr type="t" for="ch" forName="Child1" refType="h" fact="0.3739"/>
              <dgm:constr type="w" for="ch" forName="Child1" refType="w" fact="0.24"/>
              <dgm:constr type="h" for="ch" forName="Child1" refType="h" fact="0.255"/>
              <dgm:constr type="r" for="ch" forName="Parent" refType="w" fact="0.8274"/>
              <dgm:constr type="t" for="ch" forName="Parent" refType="h" fact="0.2646"/>
              <dgm:constr type="w" for="ch" forName="Parent" refType="w" fact="0.3347"/>
              <dgm:constr type="h" for="ch" forName="Parent" refType="h" fact="0.4759"/>
              <dgm:constr type="r" for="ch" forName="Image1" refType="w" fact="0.4339"/>
              <dgm:constr type="t" for="ch" forName="Image1" refType="h" fact="0.3744"/>
              <dgm:constr type="w" for="ch" forName="Image1" refType="w" fact="0.1793"/>
              <dgm:constr type="h" for="ch" forName="Image1" refType="h" fact="0.255"/>
            </dgm:constrLst>
          </dgm:if>
          <dgm:if name="Name13" axis="ch ch" ptType="node node" st="1 1" cnt="1 0" func="cnt" op="equ" val="2">
            <dgm:alg type="composite">
              <dgm:param type="ar" val="1.381"/>
            </dgm:alg>
            <dgm:constrLst>
              <dgm:constr type="primFontSz" for="des" forName="Child1" val="65"/>
              <dgm:constr type="primFontSz" for="des" forName="Parent" val="65"/>
              <dgm:constr type="primFontSz" for="des" forName="Child1" refType="primFontSz" refFor="des" refForName="Parent" op="lte"/>
              <dgm:constr type="primFontSz" for="des" forName="Child2" refType="primFontSz" refFor="des" refForName="Parent" op="lte"/>
              <dgm:constr type="primFontSz" for="des" forName="Child2" refType="primFontSz" refFor="des" refForName="Child1" op="equ"/>
              <dgm:constr type="r" for="ch" forName="Accent" refType="w"/>
              <dgm:constr type="t" for="ch" forName="Accent" refType="h" fact="0"/>
              <dgm:constr type="w" for="ch" forName="Accent" refType="w" fact="0.6946"/>
              <dgm:constr type="h" for="ch" forName="Accent" refType="h"/>
              <dgm:constr type="r" for="ch" forName="Parent" refType="w" fact="0.8223"/>
              <dgm:constr type="t" for="ch" forName="Parent" refType="h" fact="0.2646"/>
              <dgm:constr type="w" for="ch" forName="Parent" refType="w" fact="0.3446"/>
              <dgm:constr type="h" for="ch" forName="Parent" refType="h" fact="0.4759"/>
              <dgm:constr type="r" for="ch" forName="Image1" refType="w" fact="0.4469"/>
              <dgm:constr type="t" for="ch" forName="Image1" refType="h" fact="0.1585"/>
              <dgm:constr type="w" for="ch" forName="Image1" refType="w" fact="0.1846"/>
              <dgm:constr type="h" for="ch" forName="Image1" refType="h" fact="0.255"/>
              <dgm:constr type="r" for="ch" forName="Image2" refType="w" fact="0.4469"/>
              <dgm:constr type="t" for="ch" forName="Image2" refType="h" fact="0.5624"/>
              <dgm:constr type="w" for="ch" forName="Image2" refType="w" fact="0.1846"/>
              <dgm:constr type="h" for="ch" forName="Image2" refType="h" fact="0.255"/>
              <dgm:constr type="r" for="ch" forName="Child1" refType="w" fact="0.2471"/>
              <dgm:constr type="t" for="ch" forName="Child1" refType="h" fact="0.1618"/>
              <dgm:constr type="w" for="ch" forName="Child1" refType="w" fact="0.2471"/>
              <dgm:constr type="h" for="ch" forName="Child1" refType="h" fact="0.2468"/>
              <dgm:constr type="r" for="ch" forName="Child2" refType="w" fact="0.2471"/>
              <dgm:constr type="t" for="ch" forName="Child2" refType="h" fact="0.5657"/>
              <dgm:constr type="w" for="ch" forName="Child2" refType="w" fact="0.2471"/>
              <dgm:constr type="h" for="ch" forName="Child2" refType="h" fact="0.2468"/>
            </dgm:constrLst>
          </dgm:if>
          <dgm:if name="Name14" axis="ch ch" ptType="node node" st="1 1" cnt="1 0" func="cnt" op="equ" val="3">
            <dgm:alg type="composite">
              <dgm:param type="ar" val="1.4218"/>
            </dgm:alg>
            <dgm:constrLst>
              <dgm:constr type="primFontSz" for="des" forName="Child1" val="65"/>
              <dgm:constr type="primFontSz" for="des" forName="Parent"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2" refType="primFontSz" refFor="des" refForName="Child1" op="equ"/>
              <dgm:constr type="primFontSz" for="des" forName="Child3" refType="primFontSz" refFor="des" refForName="Child1" op="equ"/>
              <dgm:constr type="r" for="ch" forName="Accent" refType="w"/>
              <dgm:constr type="t" for="ch" forName="Accent" refType="h" fact="0"/>
              <dgm:constr type="w" for="ch" forName="Accent" refType="w" fact="0.6747"/>
              <dgm:constr type="h" for="ch" forName="Accent" refType="h"/>
              <dgm:constr type="r" for="ch" forName="Parent" refType="w" fact="0.8274"/>
              <dgm:constr type="t" for="ch" forName="Parent" refType="h" fact="0.2646"/>
              <dgm:constr type="w" for="ch" forName="Parent" refType="w" fact="0.3347"/>
              <dgm:constr type="h" for="ch" forName="Parent" refType="h" fact="0.4759"/>
              <dgm:constr type="r" for="ch" forName="Image1" refType="w" fact="0.5032"/>
              <dgm:constr type="t" for="ch" forName="Image1" refType="h" fact="0.0843"/>
              <dgm:constr type="w" for="ch" forName="Image1" refType="w" fact="0.1793"/>
              <dgm:constr type="h" for="ch" forName="Image1" refType="h" fact="0.255"/>
              <dgm:constr type="r" for="ch" forName="Image2" refType="w" fact="0.4339"/>
              <dgm:constr type="t" for="ch" forName="Image2" refType="h" fact="0.3744"/>
              <dgm:constr type="w" for="ch" forName="Image2" refType="w" fact="0.1793"/>
              <dgm:constr type="h" for="ch" forName="Image2" refType="h" fact="0.255"/>
              <dgm:constr type="r" for="ch" forName="Image3" refType="w" fact="0.5032"/>
              <dgm:constr type="t" for="ch" forName="Image3" refType="h" fact="0.6686"/>
              <dgm:constr type="w" for="ch" forName="Image3" refType="w" fact="0.1793"/>
              <dgm:constr type="h" for="ch" forName="Image3" refType="h" fact="0.255"/>
              <dgm:constr type="r" for="ch" forName="Child1" refType="w" fact="0.3103"/>
              <dgm:constr type="t" for="ch" forName="Child1" refType="h" fact="0.0884"/>
              <dgm:constr type="w" for="ch" forName="Child1" refType="w" fact="0.24"/>
              <dgm:constr type="h" for="ch" forName="Child1" refType="h" fact="0.2468"/>
              <dgm:constr type="r" for="ch" forName="Child2" refType="w" fact="0.24"/>
              <dgm:constr type="t" for="ch" forName="Child2" refType="h" fact="0.378"/>
              <dgm:constr type="w" for="ch" forName="Child2" refType="w" fact="0.24"/>
              <dgm:constr type="h" for="ch" forName="Child2" refType="h" fact="0.2468"/>
              <dgm:constr type="r" for="ch" forName="Child3" refType="w" fact="0.3103"/>
              <dgm:constr type="t" for="ch" forName="Child3" refType="h" fact="0.6738"/>
              <dgm:constr type="w" for="ch" forName="Child3" refType="w" fact="0.24"/>
              <dgm:constr type="h" for="ch" forName="Child3" refType="h" fact="0.2468"/>
            </dgm:constrLst>
          </dgm:if>
          <dgm:else name="Name15">
            <dgm:alg type="composite">
              <dgm:param type="ar" val="1.2852"/>
            </dgm:alg>
            <dgm:constrLst>
              <dgm:constr type="primFontSz" for="des" forName="Child1" val="65"/>
              <dgm:constr type="primFontSz" for="des" forName="Parent"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r" for="ch" forName="Accent" refType="w"/>
              <dgm:constr type="t" for="ch" forName="Accent" refType="h" fact="0.0361"/>
              <dgm:constr type="w" for="ch" forName="Accent" refType="w" fact="0.6865"/>
              <dgm:constr type="h" for="ch" forName="Accent" refType="h" fact="0.9197"/>
              <dgm:constr type="r" for="ch" forName="Parent" refType="w" fact="0.8244"/>
              <dgm:constr type="t" for="ch" forName="Parent" refType="h" fact="0.2795"/>
              <dgm:constr type="w" for="ch" forName="Parent" refType="w" fact="0.3406"/>
              <dgm:constr type="h" for="ch" forName="Parent" refType="h" fact="0.4377"/>
              <dgm:constr type="r" for="ch" forName="Image1" refType="w" fact="0.575"/>
              <dgm:constr type="t" for="ch" forName="Image1" refType="h" fact="0"/>
              <dgm:constr type="w" for="ch" forName="Image1" refType="w" fact="0.1825"/>
              <dgm:constr type="h" for="ch" forName="Image1" refType="h" fact="0.2345"/>
              <dgm:constr type="r" for="ch" forName="Image2" refType="w" fact="0.4402"/>
              <dgm:constr type="t" for="ch" forName="Image2" refType="h" fact="0.2184"/>
              <dgm:constr type="w" for="ch" forName="Image2" refType="w" fact="0.1825"/>
              <dgm:constr type="h" for="ch" forName="Image2" refType="h" fact="0.2345"/>
              <dgm:constr type="r" for="ch" forName="Image3" refType="w" fact="0.4409"/>
              <dgm:constr type="t" for="ch" forName="Image3" refType="h" fact="0.5395"/>
              <dgm:constr type="w" for="ch" forName="Image3" refType="w" fact="0.1825"/>
              <dgm:constr type="h" for="ch" forName="Image3" refType="h" fact="0.2345"/>
              <dgm:constr type="r" for="ch" forName="Image4" refType="w" fact="0.575"/>
              <dgm:constr type="t" for="ch" forName="Image4" refType="h" fact="0.7655"/>
              <dgm:constr type="w" for="ch" forName="Image4" refType="w" fact="0.1825"/>
              <dgm:constr type="h" for="ch" forName="Image4" refType="h" fact="0.2345"/>
              <dgm:constr type="r" for="ch" forName="Child1" refType="w" fact="0.3786"/>
              <dgm:constr type="t" for="ch" forName="Child1" refType="h" fact="0.003"/>
              <dgm:constr type="w" for="ch" forName="Child1" refType="w" fact="0.2443"/>
              <dgm:constr type="h" for="ch" forName="Child1" refType="h" fact="0.227"/>
              <dgm:constr type="r" for="ch" forName="Child2" refType="w" fact="0.2443"/>
              <dgm:constr type="t" for="ch" forName="Child2" refType="h" fact="0.2225"/>
              <dgm:constr type="w" for="ch" forName="Child2" refType="w" fact="0.2443"/>
              <dgm:constr type="h" for="ch" forName="Child2" refType="h" fact="0.227"/>
              <dgm:constr type="r" for="ch" forName="Child3" refType="w" fact="0.2443"/>
              <dgm:constr type="t" for="ch" forName="Child3" refType="h" fact="0.5433"/>
              <dgm:constr type="w" for="ch" forName="Child3" refType="w" fact="0.2443"/>
              <dgm:constr type="h" for="ch" forName="Child3" refType="h" fact="0.227"/>
              <dgm:constr type="r" for="ch" forName="Child4" refType="w" fact="0.3786"/>
              <dgm:constr type="t" for="ch" forName="Child4" refType="h" fact="0.7703"/>
              <dgm:constr type="w" for="ch" forName="Child4" refType="w" fact="0.2443"/>
              <dgm:constr type="h" for="ch" forName="Child4" refType="h" fact="0.227"/>
            </dgm:constrLst>
          </dgm:else>
        </dgm:choose>
      </dgm:else>
    </dgm:choose>
    <dgm:forEach name="wrapper" axis="self" ptType="parTrans">
      <dgm:forEach name="ImageRepeat" axis="self">
        <dgm:layoutNode name="Image" styleLbl="fgImgPlace1">
          <dgm:alg type="sp"/>
          <dgm:shape xmlns:r="http://schemas.openxmlformats.org/officeDocument/2006/relationships" type="ellipse" r:blip="" blipPhldr="1">
            <dgm:adjLst/>
          </dgm:shape>
          <dgm:presOf/>
        </dgm:layoutNode>
      </dgm:forEach>
    </dgm:forEach>
    <dgm:forEach name="Name16" axis="ch" ptType="node" cnt="1">
      <dgm:layoutNode name="Parent" styleLbl="node1">
        <dgm:varLst>
          <dgm:chMax val="4"/>
          <dgm:chPref val="3"/>
        </dgm:varLst>
        <dgm:alg type="tx"/>
        <dgm:shape xmlns:r="http://schemas.openxmlformats.org/officeDocument/2006/relationships" type="ellipse" r:blip="">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17" axis="ch ch" ptType="node node" st="1 1" cnt="1 1">
      <dgm:layoutNode name="Accent" styleLbl="node1">
        <dgm:alg type="sp"/>
        <dgm:choose name="Name18">
          <dgm:if name="Name19" func="var" arg="dir" op="equ" val="norm">
            <dgm:choose name="Name20">
              <dgm:if name="Name21" axis="followSib" ptType="node" func="cnt" op="equ" val="0">
                <dgm:shape xmlns:r="http://schemas.openxmlformats.org/officeDocument/2006/relationships" type="blockArc" r:blip="">
                  <dgm:adjLst>
                    <dgm:adj idx="1" val="-49.0368"/>
                    <dgm:adj idx="2" val="49.4265"/>
                    <dgm:adj idx="3" val="0.0564"/>
                  </dgm:adjLst>
                </dgm:shape>
              </dgm:if>
              <dgm:if name="Name22" axis="followSib" ptType="node" func="cnt" op="equ" val="1">
                <dgm:shape xmlns:r="http://schemas.openxmlformats.org/officeDocument/2006/relationships" type="blockArc" r:blip="">
                  <dgm:adjLst>
                    <dgm:adj idx="1" val="-64.2028"/>
                    <dgm:adj idx="2" val="64.5456"/>
                    <dgm:adj idx="3" val="0.0558"/>
                  </dgm:adjLst>
                </dgm:shape>
              </dgm:if>
              <dgm:if name="Name23" axis="followSib" ptType="node" func="cnt" op="equ" val="2">
                <dgm:shape xmlns:r="http://schemas.openxmlformats.org/officeDocument/2006/relationships" type="blockArc" r:blip="">
                  <dgm:adjLst>
                    <dgm:adj idx="1" val="-67.8702"/>
                    <dgm:adj idx="2" val="68.6519"/>
                    <dgm:adj idx="3" val="0.0575"/>
                  </dgm:adjLst>
                </dgm:shape>
              </dgm:if>
              <dgm:else name="Name24">
                <dgm:shape xmlns:r="http://schemas.openxmlformats.org/officeDocument/2006/relationships" type="blockArc" r:blip="">
                  <dgm:adjLst>
                    <dgm:adj idx="1" val="-84.8426"/>
                    <dgm:adj idx="2" val="84.8009"/>
                    <dgm:adj idx="3" val="0.0524"/>
                  </dgm:adjLst>
                </dgm:shape>
              </dgm:else>
            </dgm:choose>
          </dgm:if>
          <dgm:else name="Name25">
            <dgm:choose name="Name26">
              <dgm:if name="Name27" axis="followSib" ptType="node" func="cnt" op="equ" val="0">
                <dgm:shape xmlns:r="http://schemas.openxmlformats.org/officeDocument/2006/relationships" rot="180" type="blockArc" r:blip="">
                  <dgm:adjLst>
                    <dgm:adj idx="1" val="-49.0368"/>
                    <dgm:adj idx="2" val="49.4265"/>
                    <dgm:adj idx="3" val="0.0564"/>
                  </dgm:adjLst>
                </dgm:shape>
              </dgm:if>
              <dgm:if name="Name28" axis="followSib" ptType="node" func="cnt" op="equ" val="1">
                <dgm:shape xmlns:r="http://schemas.openxmlformats.org/officeDocument/2006/relationships" rot="180" type="blockArc" r:blip="">
                  <dgm:adjLst>
                    <dgm:adj idx="1" val="-64.2028"/>
                    <dgm:adj idx="2" val="64.5456"/>
                    <dgm:adj idx="3" val="0.0558"/>
                  </dgm:adjLst>
                </dgm:shape>
              </dgm:if>
              <dgm:if name="Name29" axis="followSib" ptType="node" func="cnt" op="equ" val="2">
                <dgm:shape xmlns:r="http://schemas.openxmlformats.org/officeDocument/2006/relationships" rot="180" type="blockArc" r:blip="">
                  <dgm:adjLst>
                    <dgm:adj idx="1" val="-67.8702"/>
                    <dgm:adj idx="2" val="68.6519"/>
                    <dgm:adj idx="3" val="0.0575"/>
                  </dgm:adjLst>
                </dgm:shape>
              </dgm:if>
              <dgm:else name="Name30">
                <dgm:shape xmlns:r="http://schemas.openxmlformats.org/officeDocument/2006/relationships" rot="180" type="blockArc" r:blip="">
                  <dgm:adjLst>
                    <dgm:adj idx="1" val="-84.8426"/>
                    <dgm:adj idx="2" val="84.8009"/>
                    <dgm:adj idx="3" val="0.0524"/>
                  </dgm:adjLst>
                </dgm:shape>
              </dgm:else>
            </dgm:choose>
          </dgm:else>
        </dgm:choose>
        <dgm:presOf/>
      </dgm:layoutNode>
      <dgm:layoutNode name="Image1" styleLbl="fgImgPlace1">
        <dgm:alg type="sp"/>
        <dgm:shape xmlns:r="http://schemas.openxmlformats.org/officeDocument/2006/relationships" type="ellipse" r:blip="" blipPhldr="1">
          <dgm:adjLst/>
        </dgm:shape>
        <dgm:presOf/>
      </dgm:layoutNode>
      <dgm:layoutNode name="Child1" styleLbl="revTx">
        <dgm:varLst>
          <dgm:chMax val="0"/>
          <dgm:chPref val="0"/>
          <dgm:bulletEnabled val="1"/>
        </dgm:varLst>
        <dgm:choose name="Name31">
          <dgm:if name="Name32" func="var" arg="dir" op="equ" val="norm">
            <dgm:alg type="tx">
              <dgm:param type="parTxLTRAlign" val="l"/>
              <dgm:param type="shpTxLTRAlignCh" val="l"/>
              <dgm:param type="parTxRTLAlign" val="l"/>
              <dgm:param type="shpTxRTLAlignCh" val="l"/>
              <dgm:param type="lnSpAfParP" val="10"/>
            </dgm:alg>
          </dgm:if>
          <dgm:else name="Name33">
            <dgm:alg type="tx">
              <dgm:param type="parTxLTRAlign" val="r"/>
              <dgm:param type="shpTxLTRAlignCh" val="r"/>
              <dgm:param type="parTxRTLAlign" val="r"/>
              <dgm:param type="shpTxRTLAlignCh" val="r"/>
              <dgm:param type="lnSpAfParP" val="10"/>
            </dgm:alg>
          </dgm:else>
        </dgm:choose>
        <dgm:shape xmlns:r="http://schemas.openxmlformats.org/officeDocument/2006/relationships" type="rect" r:blip="">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34" axis="ch ch" ptType="node node" st="1 2" cnt="1 1">
      <dgm:layoutNode name="Image2">
        <dgm:alg type="sp"/>
        <dgm:shape xmlns:r="http://schemas.openxmlformats.org/officeDocument/2006/relationships" r:blip="">
          <dgm:adjLst/>
        </dgm:shape>
        <dgm:presOf/>
        <dgm:constrLst/>
        <dgm:forEach name="Name35" ref="ImageRepeat"/>
      </dgm:layoutNode>
      <dgm:layoutNode name="Child2" styleLbl="revTx">
        <dgm:varLst>
          <dgm:chMax val="0"/>
          <dgm:chPref val="0"/>
          <dgm:bulletEnabled val="1"/>
        </dgm:varLst>
        <dgm:choose name="Name36">
          <dgm:if name="Name37" func="var" arg="dir" op="equ" val="norm">
            <dgm:alg type="tx">
              <dgm:param type="parTxLTRAlign" val="l"/>
              <dgm:param type="shpTxLTRAlignCh" val="l"/>
              <dgm:param type="parTxRTLAlign" val="l"/>
              <dgm:param type="shpTxRTLAlignCh" val="l"/>
              <dgm:param type="lnSpAfParP" val="10"/>
            </dgm:alg>
          </dgm:if>
          <dgm:else name="Name38">
            <dgm:alg type="tx">
              <dgm:param type="parTxLTRAlign" val="r"/>
              <dgm:param type="shpTxLTRAlignCh" val="r"/>
              <dgm:param type="parTxRTLAlign" val="r"/>
              <dgm:param type="shpTxRTLAlignCh" val="r"/>
              <dgm:param type="lnSpAfParP" val="10"/>
            </dgm:alg>
          </dgm:else>
        </dgm:choose>
        <dgm:shape xmlns:r="http://schemas.openxmlformats.org/officeDocument/2006/relationships" type="rect" r:blip="">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39" axis="ch ch" ptType="node node" st="1 3" cnt="1 1">
      <dgm:layoutNode name="Image3">
        <dgm:alg type="sp"/>
        <dgm:shape xmlns:r="http://schemas.openxmlformats.org/officeDocument/2006/relationships" r:blip="">
          <dgm:adjLst/>
        </dgm:shape>
        <dgm:presOf/>
        <dgm:constrLst/>
        <dgm:forEach name="Name40" ref="ImageRepeat"/>
      </dgm:layoutNode>
      <dgm:layoutNode name="Child3" styleLbl="revTx">
        <dgm:varLst>
          <dgm:chMax val="0"/>
          <dgm:chPref val="0"/>
          <dgm:bulletEnabled val="1"/>
        </dgm:varLst>
        <dgm:choose name="Name41">
          <dgm:if name="Name42" func="var" arg="dir" op="equ" val="norm">
            <dgm:alg type="tx">
              <dgm:param type="parTxLTRAlign" val="l"/>
              <dgm:param type="shpTxLTRAlignCh" val="l"/>
              <dgm:param type="parTxRTLAlign" val="l"/>
              <dgm:param type="shpTxRTLAlignCh" val="l"/>
              <dgm:param type="lnSpAfParP" val="10"/>
            </dgm:alg>
          </dgm:if>
          <dgm:else name="Name43">
            <dgm:alg type="tx">
              <dgm:param type="parTxLTRAlign" val="r"/>
              <dgm:param type="shpTxLTRAlignCh" val="r"/>
              <dgm:param type="parTxRTLAlign" val="r"/>
              <dgm:param type="shpTxRTLAlignCh" val="r"/>
              <dgm:param type="lnSpAfParP" val="10"/>
            </dgm:alg>
          </dgm:else>
        </dgm:choose>
        <dgm:shape xmlns:r="http://schemas.openxmlformats.org/officeDocument/2006/relationships" type="rect" r:blip="">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44" axis="ch ch" ptType="node node" st="1 4" cnt="1 1">
      <dgm:layoutNode name="Image4">
        <dgm:alg type="sp"/>
        <dgm:shape xmlns:r="http://schemas.openxmlformats.org/officeDocument/2006/relationships" r:blip="">
          <dgm:adjLst/>
        </dgm:shape>
        <dgm:presOf/>
        <dgm:constrLst/>
        <dgm:forEach name="Name45" ref="ImageRepeat"/>
      </dgm:layoutNode>
      <dgm:layoutNode name="Child4" styleLbl="revTx">
        <dgm:varLst>
          <dgm:chMax val="0"/>
          <dgm:chPref val="0"/>
          <dgm:bulletEnabled val="1"/>
        </dgm:varLst>
        <dgm:choose name="Name46">
          <dgm:if name="Name47" func="var" arg="dir" op="equ" val="norm">
            <dgm:alg type="tx">
              <dgm:param type="parTxLTRAlign" val="l"/>
              <dgm:param type="shpTxLTRAlignCh" val="l"/>
              <dgm:param type="parTxRTLAlign" val="l"/>
              <dgm:param type="shpTxRTLAlignCh" val="l"/>
              <dgm:param type="lnSpAfParP" val="10"/>
            </dgm:alg>
          </dgm:if>
          <dgm:else name="Name48">
            <dgm:alg type="tx">
              <dgm:param type="parTxLTRAlign" val="r"/>
              <dgm:param type="shpTxLTRAlignCh" val="r"/>
              <dgm:param type="parTxRTLAlign" val="r"/>
              <dgm:param type="shpTxRTLAlignCh" val="r"/>
              <dgm:param type="lnSpAfParP" val="10"/>
            </dgm:alg>
          </dgm:else>
        </dgm:choose>
        <dgm:shape xmlns:r="http://schemas.openxmlformats.org/officeDocument/2006/relationships" type="rect" r:blip="">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D3FC82-0034-2202-CB75-3E2DD1D4AF7D}"/>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0C9CAFBF-F8BC-E232-E178-F8F63A078702}"/>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33AC504E-C35A-9B44-DDCE-51138F3289AC}"/>
              </a:ext>
            </a:extLst>
          </p:cNvPr>
          <p:cNvSpPr>
            <a:spLocks noGrp="1"/>
          </p:cNvSpPr>
          <p:nvPr>
            <p:ph type="dt" sz="half" idx="10"/>
          </p:nvPr>
        </p:nvSpPr>
        <p:spPr/>
        <p:txBody>
          <a:bodyPr/>
          <a:lstStyle/>
          <a:p>
            <a:fld id="{F760F90A-FA0C-4B97-9809-010BE9B7FF1E}" type="datetimeFigureOut">
              <a:rPr lang="en-GB" smtClean="0"/>
              <a:t>17/07/2024</a:t>
            </a:fld>
            <a:endParaRPr lang="en-GB"/>
          </a:p>
        </p:txBody>
      </p:sp>
      <p:sp>
        <p:nvSpPr>
          <p:cNvPr id="5" name="Footer Placeholder 4">
            <a:extLst>
              <a:ext uri="{FF2B5EF4-FFF2-40B4-BE49-F238E27FC236}">
                <a16:creationId xmlns:a16="http://schemas.microsoft.com/office/drawing/2014/main" id="{67AF965B-0974-D8F9-D7E2-3114ABF0C62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5A9F1AA-1830-F2ED-76E3-10BE8FBC57C7}"/>
              </a:ext>
            </a:extLst>
          </p:cNvPr>
          <p:cNvSpPr>
            <a:spLocks noGrp="1"/>
          </p:cNvSpPr>
          <p:nvPr>
            <p:ph type="sldNum" sz="quarter" idx="12"/>
          </p:nvPr>
        </p:nvSpPr>
        <p:spPr/>
        <p:txBody>
          <a:bodyPr/>
          <a:lstStyle/>
          <a:p>
            <a:fld id="{15A99E12-D0F1-4CEE-B779-E0B69E7F482D}" type="slidenum">
              <a:rPr lang="en-GB" smtClean="0"/>
              <a:t>‹#›</a:t>
            </a:fld>
            <a:endParaRPr lang="en-GB"/>
          </a:p>
        </p:txBody>
      </p:sp>
    </p:spTree>
    <p:extLst>
      <p:ext uri="{BB962C8B-B14F-4D97-AF65-F5344CB8AC3E}">
        <p14:creationId xmlns:p14="http://schemas.microsoft.com/office/powerpoint/2010/main" val="209678190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F7DB17D-A343-8B83-2E49-960B59FE6E4C}"/>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405E5D76-9A6F-518C-4946-0C16D30E970F}"/>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8954B93-4B21-9616-3F7E-0D0BC267B4BD}"/>
              </a:ext>
            </a:extLst>
          </p:cNvPr>
          <p:cNvSpPr>
            <a:spLocks noGrp="1"/>
          </p:cNvSpPr>
          <p:nvPr>
            <p:ph type="dt" sz="half" idx="10"/>
          </p:nvPr>
        </p:nvSpPr>
        <p:spPr/>
        <p:txBody>
          <a:bodyPr/>
          <a:lstStyle/>
          <a:p>
            <a:fld id="{F760F90A-FA0C-4B97-9809-010BE9B7FF1E}" type="datetimeFigureOut">
              <a:rPr lang="en-GB" smtClean="0"/>
              <a:t>17/07/2024</a:t>
            </a:fld>
            <a:endParaRPr lang="en-GB"/>
          </a:p>
        </p:txBody>
      </p:sp>
      <p:sp>
        <p:nvSpPr>
          <p:cNvPr id="5" name="Footer Placeholder 4">
            <a:extLst>
              <a:ext uri="{FF2B5EF4-FFF2-40B4-BE49-F238E27FC236}">
                <a16:creationId xmlns:a16="http://schemas.microsoft.com/office/drawing/2014/main" id="{9CBEB7F8-9E05-E8AC-6883-A1EE380EF7C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B1CCCC0-2A93-47C6-8DFA-3129A79761E2}"/>
              </a:ext>
            </a:extLst>
          </p:cNvPr>
          <p:cNvSpPr>
            <a:spLocks noGrp="1"/>
          </p:cNvSpPr>
          <p:nvPr>
            <p:ph type="sldNum" sz="quarter" idx="12"/>
          </p:nvPr>
        </p:nvSpPr>
        <p:spPr/>
        <p:txBody>
          <a:bodyPr/>
          <a:lstStyle/>
          <a:p>
            <a:fld id="{15A99E12-D0F1-4CEE-B779-E0B69E7F482D}" type="slidenum">
              <a:rPr lang="en-GB" smtClean="0"/>
              <a:t>‹#›</a:t>
            </a:fld>
            <a:endParaRPr lang="en-GB"/>
          </a:p>
        </p:txBody>
      </p:sp>
    </p:spTree>
    <p:extLst>
      <p:ext uri="{BB962C8B-B14F-4D97-AF65-F5344CB8AC3E}">
        <p14:creationId xmlns:p14="http://schemas.microsoft.com/office/powerpoint/2010/main" val="394092634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9031D9-3D02-581F-E51B-23BC8482FE06}"/>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344A8280-54A0-5237-AB93-1CDCFD5ED263}"/>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4EAFC70C-B150-3D2E-A509-0957300604A1}"/>
              </a:ext>
            </a:extLst>
          </p:cNvPr>
          <p:cNvSpPr>
            <a:spLocks noGrp="1"/>
          </p:cNvSpPr>
          <p:nvPr>
            <p:ph type="dt" sz="half" idx="10"/>
          </p:nvPr>
        </p:nvSpPr>
        <p:spPr/>
        <p:txBody>
          <a:bodyPr/>
          <a:lstStyle/>
          <a:p>
            <a:fld id="{F760F90A-FA0C-4B97-9809-010BE9B7FF1E}" type="datetimeFigureOut">
              <a:rPr lang="en-GB" smtClean="0"/>
              <a:t>17/07/2024</a:t>
            </a:fld>
            <a:endParaRPr lang="en-GB"/>
          </a:p>
        </p:txBody>
      </p:sp>
      <p:sp>
        <p:nvSpPr>
          <p:cNvPr id="5" name="Footer Placeholder 4">
            <a:extLst>
              <a:ext uri="{FF2B5EF4-FFF2-40B4-BE49-F238E27FC236}">
                <a16:creationId xmlns:a16="http://schemas.microsoft.com/office/drawing/2014/main" id="{8235FCE1-2F01-347F-4E22-A5D5D6C7903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6589211-87A3-947D-EC89-55135DCD9269}"/>
              </a:ext>
            </a:extLst>
          </p:cNvPr>
          <p:cNvSpPr>
            <a:spLocks noGrp="1"/>
          </p:cNvSpPr>
          <p:nvPr>
            <p:ph type="sldNum" sz="quarter" idx="12"/>
          </p:nvPr>
        </p:nvSpPr>
        <p:spPr/>
        <p:txBody>
          <a:bodyPr/>
          <a:lstStyle/>
          <a:p>
            <a:fld id="{15A99E12-D0F1-4CEE-B779-E0B69E7F482D}" type="slidenum">
              <a:rPr lang="en-GB" smtClean="0"/>
              <a:t>‹#›</a:t>
            </a:fld>
            <a:endParaRPr lang="en-GB"/>
          </a:p>
        </p:txBody>
      </p:sp>
    </p:spTree>
    <p:extLst>
      <p:ext uri="{BB962C8B-B14F-4D97-AF65-F5344CB8AC3E}">
        <p14:creationId xmlns:p14="http://schemas.microsoft.com/office/powerpoint/2010/main" val="338807195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80CA80-DAFE-9D01-46FF-0ADD7BE75D8C}"/>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056F4612-9709-2B48-CE96-1E66DE33F599}"/>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E3CAAF69-1235-029F-23DC-8D5873137818}"/>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77E715E7-85C9-EF34-BFDB-63FCAB1F6E95}"/>
              </a:ext>
            </a:extLst>
          </p:cNvPr>
          <p:cNvSpPr>
            <a:spLocks noGrp="1"/>
          </p:cNvSpPr>
          <p:nvPr>
            <p:ph type="dt" sz="half" idx="10"/>
          </p:nvPr>
        </p:nvSpPr>
        <p:spPr/>
        <p:txBody>
          <a:bodyPr/>
          <a:lstStyle/>
          <a:p>
            <a:fld id="{F760F90A-FA0C-4B97-9809-010BE9B7FF1E}" type="datetimeFigureOut">
              <a:rPr lang="en-GB" smtClean="0"/>
              <a:t>17/07/2024</a:t>
            </a:fld>
            <a:endParaRPr lang="en-GB"/>
          </a:p>
        </p:txBody>
      </p:sp>
      <p:sp>
        <p:nvSpPr>
          <p:cNvPr id="6" name="Footer Placeholder 5">
            <a:extLst>
              <a:ext uri="{FF2B5EF4-FFF2-40B4-BE49-F238E27FC236}">
                <a16:creationId xmlns:a16="http://schemas.microsoft.com/office/drawing/2014/main" id="{9F721E57-E09D-1538-B453-045BA1750B5C}"/>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8608AB3-1CBD-69C5-2BDE-E8B710746077}"/>
              </a:ext>
            </a:extLst>
          </p:cNvPr>
          <p:cNvSpPr>
            <a:spLocks noGrp="1"/>
          </p:cNvSpPr>
          <p:nvPr>
            <p:ph type="sldNum" sz="quarter" idx="12"/>
          </p:nvPr>
        </p:nvSpPr>
        <p:spPr/>
        <p:txBody>
          <a:bodyPr/>
          <a:lstStyle/>
          <a:p>
            <a:fld id="{15A99E12-D0F1-4CEE-B779-E0B69E7F482D}" type="slidenum">
              <a:rPr lang="en-GB" smtClean="0"/>
              <a:t>‹#›</a:t>
            </a:fld>
            <a:endParaRPr lang="en-GB"/>
          </a:p>
        </p:txBody>
      </p:sp>
    </p:spTree>
    <p:extLst>
      <p:ext uri="{BB962C8B-B14F-4D97-AF65-F5344CB8AC3E}">
        <p14:creationId xmlns:p14="http://schemas.microsoft.com/office/powerpoint/2010/main" val="55216993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AADBEE-EC54-7E8D-9875-2258CEC9BA53}"/>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086E093E-76DD-D493-8CA8-67F735FF839B}"/>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2DEF6861-4DFA-DC18-A13E-82E3EDD38E60}"/>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3CDCC8E4-5C4F-72E4-CAB5-80B5AD3A1D46}"/>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7E934242-2A53-795F-5DEC-FB2BB5EA949A}"/>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89A5111F-3427-01C5-9FEA-CAAA53BA824F}"/>
              </a:ext>
            </a:extLst>
          </p:cNvPr>
          <p:cNvSpPr>
            <a:spLocks noGrp="1"/>
          </p:cNvSpPr>
          <p:nvPr>
            <p:ph type="dt" sz="half" idx="10"/>
          </p:nvPr>
        </p:nvSpPr>
        <p:spPr/>
        <p:txBody>
          <a:bodyPr/>
          <a:lstStyle/>
          <a:p>
            <a:fld id="{F760F90A-FA0C-4B97-9809-010BE9B7FF1E}" type="datetimeFigureOut">
              <a:rPr lang="en-GB" smtClean="0"/>
              <a:t>17/07/2024</a:t>
            </a:fld>
            <a:endParaRPr lang="en-GB"/>
          </a:p>
        </p:txBody>
      </p:sp>
      <p:sp>
        <p:nvSpPr>
          <p:cNvPr id="8" name="Footer Placeholder 7">
            <a:extLst>
              <a:ext uri="{FF2B5EF4-FFF2-40B4-BE49-F238E27FC236}">
                <a16:creationId xmlns:a16="http://schemas.microsoft.com/office/drawing/2014/main" id="{EF548B2F-9BD0-3080-1C01-2D42325503B9}"/>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615E6E85-B10F-FF6C-DE66-AA63826D6DB0}"/>
              </a:ext>
            </a:extLst>
          </p:cNvPr>
          <p:cNvSpPr>
            <a:spLocks noGrp="1"/>
          </p:cNvSpPr>
          <p:nvPr>
            <p:ph type="sldNum" sz="quarter" idx="12"/>
          </p:nvPr>
        </p:nvSpPr>
        <p:spPr/>
        <p:txBody>
          <a:bodyPr/>
          <a:lstStyle/>
          <a:p>
            <a:fld id="{15A99E12-D0F1-4CEE-B779-E0B69E7F482D}" type="slidenum">
              <a:rPr lang="en-GB" smtClean="0"/>
              <a:t>‹#›</a:t>
            </a:fld>
            <a:endParaRPr lang="en-GB"/>
          </a:p>
        </p:txBody>
      </p:sp>
    </p:spTree>
    <p:extLst>
      <p:ext uri="{BB962C8B-B14F-4D97-AF65-F5344CB8AC3E}">
        <p14:creationId xmlns:p14="http://schemas.microsoft.com/office/powerpoint/2010/main" val="275399177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B22FE9F-365E-5BCF-9872-BE4782937358}"/>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99E658B3-C649-3419-4688-2147F57A2A19}"/>
              </a:ext>
            </a:extLst>
          </p:cNvPr>
          <p:cNvSpPr>
            <a:spLocks noGrp="1"/>
          </p:cNvSpPr>
          <p:nvPr>
            <p:ph type="dt" sz="half" idx="10"/>
          </p:nvPr>
        </p:nvSpPr>
        <p:spPr/>
        <p:txBody>
          <a:bodyPr/>
          <a:lstStyle/>
          <a:p>
            <a:fld id="{F760F90A-FA0C-4B97-9809-010BE9B7FF1E}" type="datetimeFigureOut">
              <a:rPr lang="en-GB" smtClean="0"/>
              <a:t>17/07/2024</a:t>
            </a:fld>
            <a:endParaRPr lang="en-GB"/>
          </a:p>
        </p:txBody>
      </p:sp>
      <p:sp>
        <p:nvSpPr>
          <p:cNvPr id="4" name="Footer Placeholder 3">
            <a:extLst>
              <a:ext uri="{FF2B5EF4-FFF2-40B4-BE49-F238E27FC236}">
                <a16:creationId xmlns:a16="http://schemas.microsoft.com/office/drawing/2014/main" id="{F0C682C5-DD92-89EA-6E28-D1FEA2B58834}"/>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7E102AAE-4080-AF4D-6A67-9ED9751D720A}"/>
              </a:ext>
            </a:extLst>
          </p:cNvPr>
          <p:cNvSpPr>
            <a:spLocks noGrp="1"/>
          </p:cNvSpPr>
          <p:nvPr>
            <p:ph type="sldNum" sz="quarter" idx="12"/>
          </p:nvPr>
        </p:nvSpPr>
        <p:spPr/>
        <p:txBody>
          <a:bodyPr/>
          <a:lstStyle/>
          <a:p>
            <a:fld id="{15A99E12-D0F1-4CEE-B779-E0B69E7F482D}" type="slidenum">
              <a:rPr lang="en-GB" smtClean="0"/>
              <a:t>‹#›</a:t>
            </a:fld>
            <a:endParaRPr lang="en-GB"/>
          </a:p>
        </p:txBody>
      </p:sp>
    </p:spTree>
    <p:extLst>
      <p:ext uri="{BB962C8B-B14F-4D97-AF65-F5344CB8AC3E}">
        <p14:creationId xmlns:p14="http://schemas.microsoft.com/office/powerpoint/2010/main" val="169105399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8016797E-C150-833C-215F-3D31493CFA4B}"/>
              </a:ext>
            </a:extLst>
          </p:cNvPr>
          <p:cNvSpPr>
            <a:spLocks noGrp="1"/>
          </p:cNvSpPr>
          <p:nvPr>
            <p:ph type="dt" sz="half" idx="10"/>
          </p:nvPr>
        </p:nvSpPr>
        <p:spPr/>
        <p:txBody>
          <a:bodyPr/>
          <a:lstStyle/>
          <a:p>
            <a:fld id="{F760F90A-FA0C-4B97-9809-010BE9B7FF1E}" type="datetimeFigureOut">
              <a:rPr lang="en-GB" smtClean="0"/>
              <a:t>17/07/2024</a:t>
            </a:fld>
            <a:endParaRPr lang="en-GB"/>
          </a:p>
        </p:txBody>
      </p:sp>
      <p:sp>
        <p:nvSpPr>
          <p:cNvPr id="3" name="Footer Placeholder 2">
            <a:extLst>
              <a:ext uri="{FF2B5EF4-FFF2-40B4-BE49-F238E27FC236}">
                <a16:creationId xmlns:a16="http://schemas.microsoft.com/office/drawing/2014/main" id="{1749657C-9807-485F-8E0A-0F0581432E7A}"/>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E893DC48-2E9E-8B0C-F735-5F19F92BB443}"/>
              </a:ext>
            </a:extLst>
          </p:cNvPr>
          <p:cNvSpPr>
            <a:spLocks noGrp="1"/>
          </p:cNvSpPr>
          <p:nvPr>
            <p:ph type="sldNum" sz="quarter" idx="12"/>
          </p:nvPr>
        </p:nvSpPr>
        <p:spPr/>
        <p:txBody>
          <a:bodyPr/>
          <a:lstStyle/>
          <a:p>
            <a:fld id="{15A99E12-D0F1-4CEE-B779-E0B69E7F482D}" type="slidenum">
              <a:rPr lang="en-GB" smtClean="0"/>
              <a:t>‹#›</a:t>
            </a:fld>
            <a:endParaRPr lang="en-GB"/>
          </a:p>
        </p:txBody>
      </p:sp>
    </p:spTree>
    <p:extLst>
      <p:ext uri="{BB962C8B-B14F-4D97-AF65-F5344CB8AC3E}">
        <p14:creationId xmlns:p14="http://schemas.microsoft.com/office/powerpoint/2010/main" val="357036801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26650A-C765-0BF9-64B4-CD29D86375E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8C6143AD-0BFB-232D-1890-5B65EF2BDDB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73EBC4B7-3CC8-DC18-F227-CE2B9260D84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F7220E7B-0283-BC48-834C-29A63F2E45FF}"/>
              </a:ext>
            </a:extLst>
          </p:cNvPr>
          <p:cNvSpPr>
            <a:spLocks noGrp="1"/>
          </p:cNvSpPr>
          <p:nvPr>
            <p:ph type="dt" sz="half" idx="10"/>
          </p:nvPr>
        </p:nvSpPr>
        <p:spPr/>
        <p:txBody>
          <a:bodyPr/>
          <a:lstStyle/>
          <a:p>
            <a:fld id="{F760F90A-FA0C-4B97-9809-010BE9B7FF1E}" type="datetimeFigureOut">
              <a:rPr lang="en-GB" smtClean="0"/>
              <a:t>17/07/2024</a:t>
            </a:fld>
            <a:endParaRPr lang="en-GB"/>
          </a:p>
        </p:txBody>
      </p:sp>
      <p:sp>
        <p:nvSpPr>
          <p:cNvPr id="6" name="Footer Placeholder 5">
            <a:extLst>
              <a:ext uri="{FF2B5EF4-FFF2-40B4-BE49-F238E27FC236}">
                <a16:creationId xmlns:a16="http://schemas.microsoft.com/office/drawing/2014/main" id="{C73576A6-0036-8002-CEE0-6E1978AED6D7}"/>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B6DA63D7-3338-D7C0-D0B7-FD6286B67B3F}"/>
              </a:ext>
            </a:extLst>
          </p:cNvPr>
          <p:cNvSpPr>
            <a:spLocks noGrp="1"/>
          </p:cNvSpPr>
          <p:nvPr>
            <p:ph type="sldNum" sz="quarter" idx="12"/>
          </p:nvPr>
        </p:nvSpPr>
        <p:spPr/>
        <p:txBody>
          <a:bodyPr/>
          <a:lstStyle/>
          <a:p>
            <a:fld id="{15A99E12-D0F1-4CEE-B779-E0B69E7F482D}" type="slidenum">
              <a:rPr lang="en-GB" smtClean="0"/>
              <a:t>‹#›</a:t>
            </a:fld>
            <a:endParaRPr lang="en-GB"/>
          </a:p>
        </p:txBody>
      </p:sp>
    </p:spTree>
    <p:extLst>
      <p:ext uri="{BB962C8B-B14F-4D97-AF65-F5344CB8AC3E}">
        <p14:creationId xmlns:p14="http://schemas.microsoft.com/office/powerpoint/2010/main" val="226104724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495330-FC69-C22A-0454-7948E18AA9C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FE323C10-8C0D-1B27-E820-2AB6F58A50BB}"/>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5551FC0F-2225-CA20-F001-26E3FD7316E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B0404E01-5779-E1D2-0B10-54DA9222EF8D}"/>
              </a:ext>
            </a:extLst>
          </p:cNvPr>
          <p:cNvSpPr>
            <a:spLocks noGrp="1"/>
          </p:cNvSpPr>
          <p:nvPr>
            <p:ph type="dt" sz="half" idx="10"/>
          </p:nvPr>
        </p:nvSpPr>
        <p:spPr/>
        <p:txBody>
          <a:bodyPr/>
          <a:lstStyle/>
          <a:p>
            <a:fld id="{F760F90A-FA0C-4B97-9809-010BE9B7FF1E}" type="datetimeFigureOut">
              <a:rPr lang="en-GB" smtClean="0"/>
              <a:t>17/07/2024</a:t>
            </a:fld>
            <a:endParaRPr lang="en-GB"/>
          </a:p>
        </p:txBody>
      </p:sp>
      <p:sp>
        <p:nvSpPr>
          <p:cNvPr id="6" name="Footer Placeholder 5">
            <a:extLst>
              <a:ext uri="{FF2B5EF4-FFF2-40B4-BE49-F238E27FC236}">
                <a16:creationId xmlns:a16="http://schemas.microsoft.com/office/drawing/2014/main" id="{4C517F25-61CB-D150-C778-6E8292BBE24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3BD73EFD-16F0-9075-BE98-6A591B1DB4E0}"/>
              </a:ext>
            </a:extLst>
          </p:cNvPr>
          <p:cNvSpPr>
            <a:spLocks noGrp="1"/>
          </p:cNvSpPr>
          <p:nvPr>
            <p:ph type="sldNum" sz="quarter" idx="12"/>
          </p:nvPr>
        </p:nvSpPr>
        <p:spPr/>
        <p:txBody>
          <a:bodyPr/>
          <a:lstStyle/>
          <a:p>
            <a:fld id="{15A99E12-D0F1-4CEE-B779-E0B69E7F482D}" type="slidenum">
              <a:rPr lang="en-GB" smtClean="0"/>
              <a:t>‹#›</a:t>
            </a:fld>
            <a:endParaRPr lang="en-GB"/>
          </a:p>
        </p:txBody>
      </p:sp>
    </p:spTree>
    <p:extLst>
      <p:ext uri="{BB962C8B-B14F-4D97-AF65-F5344CB8AC3E}">
        <p14:creationId xmlns:p14="http://schemas.microsoft.com/office/powerpoint/2010/main" val="276285473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9208EE-BBF7-8FC1-6210-51A3FB193667}"/>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5CB8A08D-2C7D-BBE8-BB42-D9769BC07D9F}"/>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5398F46-2C91-E23D-DCCE-7894218A1CB2}"/>
              </a:ext>
            </a:extLst>
          </p:cNvPr>
          <p:cNvSpPr>
            <a:spLocks noGrp="1"/>
          </p:cNvSpPr>
          <p:nvPr>
            <p:ph type="dt" sz="half" idx="10"/>
          </p:nvPr>
        </p:nvSpPr>
        <p:spPr/>
        <p:txBody>
          <a:bodyPr/>
          <a:lstStyle/>
          <a:p>
            <a:fld id="{F760F90A-FA0C-4B97-9809-010BE9B7FF1E}" type="datetimeFigureOut">
              <a:rPr lang="en-GB" smtClean="0"/>
              <a:t>17/07/2024</a:t>
            </a:fld>
            <a:endParaRPr lang="en-GB"/>
          </a:p>
        </p:txBody>
      </p:sp>
      <p:sp>
        <p:nvSpPr>
          <p:cNvPr id="5" name="Footer Placeholder 4">
            <a:extLst>
              <a:ext uri="{FF2B5EF4-FFF2-40B4-BE49-F238E27FC236}">
                <a16:creationId xmlns:a16="http://schemas.microsoft.com/office/drawing/2014/main" id="{6881F25B-E8A6-CB27-C455-E337EAF3A37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4676487-406C-48AD-4373-C21EF058E464}"/>
              </a:ext>
            </a:extLst>
          </p:cNvPr>
          <p:cNvSpPr>
            <a:spLocks noGrp="1"/>
          </p:cNvSpPr>
          <p:nvPr>
            <p:ph type="sldNum" sz="quarter" idx="12"/>
          </p:nvPr>
        </p:nvSpPr>
        <p:spPr/>
        <p:txBody>
          <a:bodyPr/>
          <a:lstStyle/>
          <a:p>
            <a:fld id="{15A99E12-D0F1-4CEE-B779-E0B69E7F482D}" type="slidenum">
              <a:rPr lang="en-GB" smtClean="0"/>
              <a:t>‹#›</a:t>
            </a:fld>
            <a:endParaRPr lang="en-GB"/>
          </a:p>
        </p:txBody>
      </p:sp>
    </p:spTree>
    <p:extLst>
      <p:ext uri="{BB962C8B-B14F-4D97-AF65-F5344CB8AC3E}">
        <p14:creationId xmlns:p14="http://schemas.microsoft.com/office/powerpoint/2010/main" val="374667416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9564FA31-79BE-2C26-D091-D8CFE29EFE1F}"/>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A4B6F8B0-6E0E-DC0D-E74F-8D97042A3D48}"/>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2FCEA93-5C29-6FF6-0CC4-26AAD6B85648}"/>
              </a:ext>
            </a:extLst>
          </p:cNvPr>
          <p:cNvSpPr>
            <a:spLocks noGrp="1"/>
          </p:cNvSpPr>
          <p:nvPr>
            <p:ph type="dt" sz="half" idx="10"/>
          </p:nvPr>
        </p:nvSpPr>
        <p:spPr/>
        <p:txBody>
          <a:bodyPr/>
          <a:lstStyle/>
          <a:p>
            <a:fld id="{F760F90A-FA0C-4B97-9809-010BE9B7FF1E}" type="datetimeFigureOut">
              <a:rPr lang="en-GB" smtClean="0"/>
              <a:t>17/07/2024</a:t>
            </a:fld>
            <a:endParaRPr lang="en-GB"/>
          </a:p>
        </p:txBody>
      </p:sp>
      <p:sp>
        <p:nvSpPr>
          <p:cNvPr id="5" name="Footer Placeholder 4">
            <a:extLst>
              <a:ext uri="{FF2B5EF4-FFF2-40B4-BE49-F238E27FC236}">
                <a16:creationId xmlns:a16="http://schemas.microsoft.com/office/drawing/2014/main" id="{FEB77B98-FB64-558B-CF9D-434BB07EAA4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4BD85E7-DD6A-3C48-697C-1AF3795C88CF}"/>
              </a:ext>
            </a:extLst>
          </p:cNvPr>
          <p:cNvSpPr>
            <a:spLocks noGrp="1"/>
          </p:cNvSpPr>
          <p:nvPr>
            <p:ph type="sldNum" sz="quarter" idx="12"/>
          </p:nvPr>
        </p:nvSpPr>
        <p:spPr/>
        <p:txBody>
          <a:bodyPr/>
          <a:lstStyle/>
          <a:p>
            <a:fld id="{15A99E12-D0F1-4CEE-B779-E0B69E7F482D}" type="slidenum">
              <a:rPr lang="en-GB" smtClean="0"/>
              <a:t>‹#›</a:t>
            </a:fld>
            <a:endParaRPr lang="en-GB"/>
          </a:p>
        </p:txBody>
      </p:sp>
    </p:spTree>
    <p:extLst>
      <p:ext uri="{BB962C8B-B14F-4D97-AF65-F5344CB8AC3E}">
        <p14:creationId xmlns:p14="http://schemas.microsoft.com/office/powerpoint/2010/main" val="286091222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68EE449E-879C-3341-D49B-CB631AFD7E04}"/>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7040CCA4-D2A2-A6F9-9E02-1B0A505A154F}"/>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3405886-F758-3E36-557E-F1EA78C61FCE}"/>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F760F90A-FA0C-4B97-9809-010BE9B7FF1E}" type="datetimeFigureOut">
              <a:rPr lang="en-GB" smtClean="0"/>
              <a:t>17/07/2024</a:t>
            </a:fld>
            <a:endParaRPr lang="en-GB"/>
          </a:p>
        </p:txBody>
      </p:sp>
      <p:sp>
        <p:nvSpPr>
          <p:cNvPr id="5" name="Footer Placeholder 4">
            <a:extLst>
              <a:ext uri="{FF2B5EF4-FFF2-40B4-BE49-F238E27FC236}">
                <a16:creationId xmlns:a16="http://schemas.microsoft.com/office/drawing/2014/main" id="{508FBCE4-9675-5F8F-CBEE-E6ABF5890646}"/>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a:extLst>
              <a:ext uri="{FF2B5EF4-FFF2-40B4-BE49-F238E27FC236}">
                <a16:creationId xmlns:a16="http://schemas.microsoft.com/office/drawing/2014/main" id="{4A2FC9DB-9A49-FE2F-AB5F-909CCE672A29}"/>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15A99E12-D0F1-4CEE-B779-E0B69E7F482D}" type="slidenum">
              <a:rPr lang="en-GB" smtClean="0"/>
              <a:t>‹#›</a:t>
            </a:fld>
            <a:endParaRPr lang="en-GB"/>
          </a:p>
        </p:txBody>
      </p:sp>
    </p:spTree>
    <p:extLst>
      <p:ext uri="{BB962C8B-B14F-4D97-AF65-F5344CB8AC3E}">
        <p14:creationId xmlns:p14="http://schemas.microsoft.com/office/powerpoint/2010/main" val="290295335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 Id="rId4" Type="http://schemas.openxmlformats.org/officeDocument/2006/relationships/image" Target="../media/image3.svg"/></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hyperlink" Target="https://www.gatwickairport.com/passenger-guides/special-assistance.html" TargetMode="External"/><Relationship Id="rId2" Type="http://schemas.openxmlformats.org/officeDocument/2006/relationships/hyperlink" Target="https://www.barnfabrics.co.uk/cuddly-toys" TargetMode="External"/><Relationship Id="rId1" Type="http://schemas.openxmlformats.org/officeDocument/2006/relationships/slideLayout" Target="../slideLayouts/slideLayout2.xml"/><Relationship Id="rId4" Type="http://schemas.openxmlformats.org/officeDocument/2006/relationships/hyperlink" Target="https://hdsunflower.com/" TargetMode="External"/></Relationships>
</file>

<file path=ppt/slides/_rels/slide4.xml.rels><?xml version="1.0" encoding="UTF-8" standalone="yes"?>
<Relationships xmlns="http://schemas.openxmlformats.org/package/2006/relationships"><Relationship Id="rId3" Type="http://schemas.openxmlformats.org/officeDocument/2006/relationships/hyperlink" Target="https://www.mindworks-surrey.org/" TargetMode="External"/><Relationship Id="rId2" Type="http://schemas.openxmlformats.org/officeDocument/2006/relationships/image" Target="../media/image5.png"/><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3" Type="http://schemas.openxmlformats.org/officeDocument/2006/relationships/hyperlink" Target="https://www.cyphaven.net/" TargetMode="External"/><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3" Type="http://schemas.openxmlformats.org/officeDocument/2006/relationships/hyperlink" Target="https://schoolofkindness.us3.list-manage.com/track/click?u=d5cb8c2b7921f5080b59e12f3&amp;id=37da47b39f&amp;e=5f0349fddd" TargetMode="External"/><Relationship Id="rId2" Type="http://schemas.openxmlformats.org/officeDocument/2006/relationships/slideLayout" Target="../slideLayouts/slideLayout2.xml"/><Relationship Id="rId1" Type="http://schemas.openxmlformats.org/officeDocument/2006/relationships/video" Target="https://www.youtube.com/embed/diYWj2UIg-o?feature=oembed" TargetMode="External"/><Relationship Id="rId5" Type="http://schemas.openxmlformats.org/officeDocument/2006/relationships/image" Target="../media/image7.jpeg"/><Relationship Id="rId4" Type="http://schemas.openxmlformats.org/officeDocument/2006/relationships/hyperlink" Target="https://schoolofkindness.us3.list-manage.com/track/click?u=d5cb8c2b7921f5080b59e12f3&amp;id=5bb448696d&amp;e=5f0349fddd" TargetMode="External"/></Relationships>
</file>

<file path=ppt/slides/_rels/slide7.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hyperlink" Target="https://www.nature-makers.co.uk/surrey-north" TargetMode="External"/><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8" Type="http://schemas.openxmlformats.org/officeDocument/2006/relationships/diagramColors" Target="../diagrams/colors1.xml"/><Relationship Id="rId3" Type="http://schemas.openxmlformats.org/officeDocument/2006/relationships/image" Target="../media/image13.png"/><Relationship Id="rId7" Type="http://schemas.openxmlformats.org/officeDocument/2006/relationships/diagramQuickStyle" Target="../diagrams/quickStyle1.xml"/><Relationship Id="rId2" Type="http://schemas.openxmlformats.org/officeDocument/2006/relationships/image" Target="../media/image12.png"/><Relationship Id="rId1" Type="http://schemas.openxmlformats.org/officeDocument/2006/relationships/slideLayout" Target="../slideLayouts/slideLayout2.xml"/><Relationship Id="rId6" Type="http://schemas.openxmlformats.org/officeDocument/2006/relationships/diagramLayout" Target="../diagrams/layout1.xml"/><Relationship Id="rId5" Type="http://schemas.openxmlformats.org/officeDocument/2006/relationships/diagramData" Target="../diagrams/data1.xml"/><Relationship Id="rId4" Type="http://schemas.openxmlformats.org/officeDocument/2006/relationships/image" Target="../media/image14.png"/><Relationship Id="rId9" Type="http://schemas.microsoft.com/office/2007/relationships/diagramDrawing" Target="../diagrams/drawing1.xml"/></Relationships>
</file>

<file path=ppt/slides/_rels/slide11.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hyperlink" Target="https://www.runnymede.gov.uk/get-fit-stay-fit/runnymede-sports-day" TargetMode="External"/><Relationship Id="rId1" Type="http://schemas.openxmlformats.org/officeDocument/2006/relationships/slideLayout" Target="../slideLayouts/slideLayout2.xml"/><Relationship Id="rId4" Type="http://schemas.openxmlformats.org/officeDocument/2006/relationships/image" Target="../media/image16.jpeg"/></Relationships>
</file>

<file path=ppt/slides/_rels/slide12.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hyperlink" Target="https://surreyeducationservices.surreycc.gov.uk/Services/6030" TargetMode="Externa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2.xml"/><Relationship Id="rId6" Type="http://schemas.openxmlformats.org/officeDocument/2006/relationships/image" Target="../media/image22.png"/><Relationship Id="rId5" Type="http://schemas.openxmlformats.org/officeDocument/2006/relationships/image" Target="../media/image21.png"/><Relationship Id="rId4" Type="http://schemas.openxmlformats.org/officeDocument/2006/relationships/image" Target="../media/image20.png"/></Relationships>
</file>

<file path=ppt/slides/_rels/slide14.xml.rels><?xml version="1.0" encoding="UTF-8" standalone="yes"?>
<Relationships xmlns="http://schemas.openxmlformats.org/package/2006/relationships"><Relationship Id="rId8" Type="http://schemas.openxmlformats.org/officeDocument/2006/relationships/image" Target="../media/image20.png"/><Relationship Id="rId3" Type="http://schemas.openxmlformats.org/officeDocument/2006/relationships/image" Target="../media/image23.png"/><Relationship Id="rId7" Type="http://schemas.openxmlformats.org/officeDocument/2006/relationships/image" Target="../media/image18.png"/><Relationship Id="rId2" Type="http://schemas.openxmlformats.org/officeDocument/2006/relationships/hyperlink" Target="mailto:RBC@eikon.org.uk" TargetMode="External"/><Relationship Id="rId1" Type="http://schemas.openxmlformats.org/officeDocument/2006/relationships/slideLayout" Target="../slideLayouts/slideLayout2.xml"/><Relationship Id="rId6" Type="http://schemas.openxmlformats.org/officeDocument/2006/relationships/image" Target="../media/image19.png"/><Relationship Id="rId5" Type="http://schemas.openxmlformats.org/officeDocument/2006/relationships/image" Target="../media/image25.png"/><Relationship Id="rId10" Type="http://schemas.openxmlformats.org/officeDocument/2006/relationships/image" Target="../media/image26.png"/><Relationship Id="rId4" Type="http://schemas.openxmlformats.org/officeDocument/2006/relationships/image" Target="../media/image24.png"/><Relationship Id="rId9" Type="http://schemas.openxmlformats.org/officeDocument/2006/relationships/image" Target="../media/image22.png"/></Relationships>
</file>

<file path=ppt/slides/_rels/slide15.xml.rels><?xml version="1.0" encoding="UTF-8" standalone="yes"?>
<Relationships xmlns="http://schemas.openxmlformats.org/package/2006/relationships"><Relationship Id="rId8" Type="http://schemas.openxmlformats.org/officeDocument/2006/relationships/image" Target="../media/image32.png"/><Relationship Id="rId3" Type="http://schemas.openxmlformats.org/officeDocument/2006/relationships/image" Target="../media/image27.png"/><Relationship Id="rId7" Type="http://schemas.openxmlformats.org/officeDocument/2006/relationships/image" Target="../media/image31.png"/><Relationship Id="rId2" Type="http://schemas.openxmlformats.org/officeDocument/2006/relationships/hyperlink" Target="https://www.barnardosfamilycentressurrey.org.uk/groups-and-courses-at-runnymede" TargetMode="External"/><Relationship Id="rId1" Type="http://schemas.openxmlformats.org/officeDocument/2006/relationships/slideLayout" Target="../slideLayouts/slideLayout4.xml"/><Relationship Id="rId6" Type="http://schemas.openxmlformats.org/officeDocument/2006/relationships/image" Target="../media/image30.png"/><Relationship Id="rId5" Type="http://schemas.openxmlformats.org/officeDocument/2006/relationships/image" Target="../media/image29.png"/><Relationship Id="rId4" Type="http://schemas.openxmlformats.org/officeDocument/2006/relationships/image" Target="../media/image28.png"/></Relationships>
</file>

<file path=ppt/slides/_rels/slide16.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hyperlink" Target="https://www.linkable.org.uk/pages/next-steps-holiday-schemes" TargetMode="External"/><Relationship Id="rId1" Type="http://schemas.openxmlformats.org/officeDocument/2006/relationships/slideLayout" Target="../slideLayouts/slideLayout4.xml"/><Relationship Id="rId4" Type="http://schemas.openxmlformats.org/officeDocument/2006/relationships/image" Target="../media/image34.png"/></Relationships>
</file>

<file path=ppt/slides/_rels/slide17.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hyperlink" Target="https://www.chertseymuseum.org.uk/?location_id=149&amp;item=1507&amp;itemoffset=" TargetMode="External"/><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hyperlink" Target="https://elysianuk.org/" TargetMode="External"/><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hyperlink" Target="https://www.surreycc.gov.uk/community/fire-and-rescue/fire-stations-and-events/open-days#fireopenday" TargetMode="External"/><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38.png"/><Relationship Id="rId1" Type="http://schemas.openxmlformats.org/officeDocument/2006/relationships/slideLayout" Target="../slideLayouts/slideLayout4.xml"/><Relationship Id="rId4" Type="http://schemas.openxmlformats.org/officeDocument/2006/relationships/hyperlink" Target="https://forms.office.register/" TargetMode="External"/></Relationships>
</file>

<file path=ppt/slides/_rels/slide21.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40.png"/><Relationship Id="rId1" Type="http://schemas.openxmlformats.org/officeDocument/2006/relationships/slideLayout" Target="../slideLayouts/slideLayout4.xml"/><Relationship Id="rId4" Type="http://schemas.openxmlformats.org/officeDocument/2006/relationships/hyperlink" Target="https://forms.office.com/pages/responsepage.aspx?id=iLMgt53qJUC19sJESkJnTn35qIiDiBJKjCMxHScZQUpUQUIxTTJFQlBFMk9XWDJNWFNTOVQ0UjZUMC4u" TargetMode="External"/></Relationships>
</file>

<file path=ppt/slides/_rels/slide22.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41.png"/><Relationship Id="rId1" Type="http://schemas.openxmlformats.org/officeDocument/2006/relationships/slideLayout" Target="../slideLayouts/slideLayout4.xml"/><Relationship Id="rId4" Type="http://schemas.openxmlformats.org/officeDocument/2006/relationships/hyperlink" Target="https://register/" TargetMode="External"/></Relationships>
</file>

<file path=ppt/slides/_rels/slide23.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hyperlink" Target="https://runnymede.foodbank.org.uk/locations/" TargetMode="External"/><Relationship Id="rId1" Type="http://schemas.openxmlformats.org/officeDocument/2006/relationships/slideLayout" Target="../slideLayouts/slideLayout4.xml"/></Relationships>
</file>

<file path=ppt/slides/_rels/slide24.xml.rels><?xml version="1.0" encoding="UTF-8" standalone="yes"?>
<Relationships xmlns="http://schemas.openxmlformats.org/package/2006/relationships"><Relationship Id="rId3" Type="http://schemas.openxmlformats.org/officeDocument/2006/relationships/image" Target="../media/image44.png"/><Relationship Id="rId7" Type="http://schemas.openxmlformats.org/officeDocument/2006/relationships/hyperlink" Target="https://greenhub.org.uk/parent-hub/" TargetMode="External"/><Relationship Id="rId2" Type="http://schemas.openxmlformats.org/officeDocument/2006/relationships/image" Target="../media/image43.png"/><Relationship Id="rId1" Type="http://schemas.openxmlformats.org/officeDocument/2006/relationships/slideLayout" Target="../slideLayouts/slideLayout4.xml"/><Relationship Id="rId6" Type="http://schemas.openxmlformats.org/officeDocument/2006/relationships/hyperlink" Target="https://greenhub.org.uk/members-area/online-resources-2/" TargetMode="External"/><Relationship Id="rId5" Type="http://schemas.openxmlformats.org/officeDocument/2006/relationships/hyperlink" Target="https://greenhub.org.uk/lifeskills/" TargetMode="External"/><Relationship Id="rId4" Type="http://schemas.openxmlformats.org/officeDocument/2006/relationships/hyperlink" Target="https://greenhub.org.uk/parents/green-teens/" TargetMode="External"/></Relationships>
</file>

<file path=ppt/slides/_rels/slide25.xml.rels><?xml version="1.0" encoding="UTF-8" standalone="yes"?>
<Relationships xmlns="http://schemas.openxmlformats.org/package/2006/relationships"><Relationship Id="rId3" Type="http://schemas.openxmlformats.org/officeDocument/2006/relationships/image" Target="../media/image46.jpeg"/><Relationship Id="rId2" Type="http://schemas.openxmlformats.org/officeDocument/2006/relationships/image" Target="../media/image45.png"/><Relationship Id="rId1" Type="http://schemas.openxmlformats.org/officeDocument/2006/relationships/slideLayout" Target="../slideLayouts/slideLayout4.xml"/><Relationship Id="rId5" Type="http://schemas.openxmlformats.org/officeDocument/2006/relationships/hyperlink" Target="https://www.learningspace.org.uk/parent-groups" TargetMode="External"/><Relationship Id="rId4" Type="http://schemas.openxmlformats.org/officeDocument/2006/relationships/image" Target="../media/image47.jpeg"/></Relationships>
</file>

<file path=ppt/slides/_rels/slide26.xml.rels><?xml version="1.0" encoding="UTF-8" standalone="yes"?>
<Relationships xmlns="http://schemas.openxmlformats.org/package/2006/relationships"><Relationship Id="rId2" Type="http://schemas.openxmlformats.org/officeDocument/2006/relationships/image" Target="../media/image48.png"/><Relationship Id="rId1" Type="http://schemas.openxmlformats.org/officeDocument/2006/relationships/slideLayout" Target="../slideLayouts/slideLayout4.xml"/></Relationships>
</file>

<file path=ppt/slides/_rels/slide27.xml.rels><?xml version="1.0" encoding="UTF-8" standalone="yes"?>
<Relationships xmlns="http://schemas.openxmlformats.org/package/2006/relationships"><Relationship Id="rId3" Type="http://schemas.openxmlformats.org/officeDocument/2006/relationships/hyperlink" Target="http://www.youngminds.org.uk/for_parents" TargetMode="External"/><Relationship Id="rId2" Type="http://schemas.openxmlformats.org/officeDocument/2006/relationships/hyperlink" Target="http://www.familylives.org.uk/" TargetMode="External"/><Relationship Id="rId1" Type="http://schemas.openxmlformats.org/officeDocument/2006/relationships/slideLayout" Target="../slideLayouts/slideLayout4.xml"/><Relationship Id="rId5" Type="http://schemas.openxmlformats.org/officeDocument/2006/relationships/hyperlink" Target="http://www.childline.org.uk/" TargetMode="External"/><Relationship Id="rId4" Type="http://schemas.openxmlformats.org/officeDocument/2006/relationships/hyperlink" Target="https://www.kooth.com/" TargetMode="External"/></Relationships>
</file>

<file path=ppt/slides/_rels/slide28.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image" Target="../media/image49.png"/><Relationship Id="rId1" Type="http://schemas.openxmlformats.org/officeDocument/2006/relationships/slideLayout" Target="../slideLayouts/slideLayout4.xml"/></Relationships>
</file>

<file path=ppt/slides/_rels/slide29.xml.rels><?xml version="1.0" encoding="UTF-8" standalone="yes"?>
<Relationships xmlns="http://schemas.openxmlformats.org/package/2006/relationships"><Relationship Id="rId3" Type="http://schemas.openxmlformats.org/officeDocument/2006/relationships/hyperlink" Target="https://forms.office.com/e/WEJdw7XZRT" TargetMode="External"/><Relationship Id="rId2" Type="http://schemas.openxmlformats.org/officeDocument/2006/relationships/image" Target="../media/image51.png"/><Relationship Id="rId1" Type="http://schemas.openxmlformats.org/officeDocument/2006/relationships/slideLayout" Target="../slideLayouts/slideLayout4.xml"/><Relationship Id="rId4" Type="http://schemas.openxmlformats.org/officeDocument/2006/relationships/hyperlink" Target="https://www.nationaltrust.org.uk/visit/surrey/runnymede-and-ankerwycke/events/e74cc722-b005-4d66-a7fe-560de4997228"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3" name="Rectangle 122">
            <a:extLst>
              <a:ext uri="{FF2B5EF4-FFF2-40B4-BE49-F238E27FC236}">
                <a16:creationId xmlns:a16="http://schemas.microsoft.com/office/drawing/2014/main" id="{362D44EE-C852-4460-B8B5-C4F2BC20510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F05ABD8-8C68-1B14-9BE9-6EAF25E1FEC2}"/>
              </a:ext>
            </a:extLst>
          </p:cNvPr>
          <p:cNvSpPr>
            <a:spLocks noGrp="1"/>
          </p:cNvSpPr>
          <p:nvPr>
            <p:ph type="ctrTitle"/>
          </p:nvPr>
        </p:nvSpPr>
        <p:spPr>
          <a:xfrm>
            <a:off x="6194716" y="739978"/>
            <a:ext cx="5334930" cy="3004145"/>
          </a:xfrm>
        </p:spPr>
        <p:txBody>
          <a:bodyPr>
            <a:normAutofit/>
          </a:bodyPr>
          <a:lstStyle/>
          <a:p>
            <a:r>
              <a:rPr lang="en-GB" sz="4700" b="1"/>
              <a:t>Support for children and families in Runnymede – Summer 2024</a:t>
            </a:r>
          </a:p>
        </p:txBody>
      </p:sp>
      <p:sp>
        <p:nvSpPr>
          <p:cNvPr id="3" name="Subtitle 2">
            <a:extLst>
              <a:ext uri="{FF2B5EF4-FFF2-40B4-BE49-F238E27FC236}">
                <a16:creationId xmlns:a16="http://schemas.microsoft.com/office/drawing/2014/main" id="{34C8B56B-1395-8D60-8F4D-3C8B0560D8E6}"/>
              </a:ext>
            </a:extLst>
          </p:cNvPr>
          <p:cNvSpPr>
            <a:spLocks noGrp="1"/>
          </p:cNvSpPr>
          <p:nvPr>
            <p:ph type="subTitle" idx="1"/>
          </p:nvPr>
        </p:nvSpPr>
        <p:spPr>
          <a:xfrm>
            <a:off x="6194715" y="3836197"/>
            <a:ext cx="5334931" cy="2189214"/>
          </a:xfrm>
        </p:spPr>
        <p:txBody>
          <a:bodyPr>
            <a:normAutofit/>
          </a:bodyPr>
          <a:lstStyle/>
          <a:p>
            <a:r>
              <a:rPr lang="en-GB" dirty="0"/>
              <a:t>Primary Mental Health Team</a:t>
            </a:r>
            <a:endParaRPr lang="en-GB"/>
          </a:p>
        </p:txBody>
      </p:sp>
      <p:sp>
        <p:nvSpPr>
          <p:cNvPr id="125" name="Freeform: Shape 124">
            <a:extLst>
              <a:ext uri="{FF2B5EF4-FFF2-40B4-BE49-F238E27FC236}">
                <a16:creationId xmlns:a16="http://schemas.microsoft.com/office/drawing/2014/main" id="{658970D8-8D1D-4B5C-894B-E871CC86543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530529" y="1"/>
            <a:ext cx="1155142" cy="591009"/>
          </a:xfrm>
          <a:custGeom>
            <a:avLst/>
            <a:gdLst>
              <a:gd name="connsiteX0" fmla="*/ 1355 w 1155142"/>
              <a:gd name="connsiteY0" fmla="*/ 0 h 591009"/>
              <a:gd name="connsiteX1" fmla="*/ 1153787 w 1155142"/>
              <a:gd name="connsiteY1" fmla="*/ 0 h 591009"/>
              <a:gd name="connsiteX2" fmla="*/ 1155142 w 1155142"/>
              <a:gd name="connsiteY2" fmla="*/ 13438 h 591009"/>
              <a:gd name="connsiteX3" fmla="*/ 577571 w 1155142"/>
              <a:gd name="connsiteY3" fmla="*/ 591009 h 591009"/>
              <a:gd name="connsiteX4" fmla="*/ 0 w 1155142"/>
              <a:gd name="connsiteY4" fmla="*/ 13438 h 5910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55142" h="591009">
                <a:moveTo>
                  <a:pt x="1355" y="0"/>
                </a:moveTo>
                <a:lnTo>
                  <a:pt x="1153787" y="0"/>
                </a:lnTo>
                <a:lnTo>
                  <a:pt x="1155142" y="13438"/>
                </a:lnTo>
                <a:cubicBezTo>
                  <a:pt x="1155142" y="332422"/>
                  <a:pt x="896555" y="591009"/>
                  <a:pt x="577571" y="591009"/>
                </a:cubicBezTo>
                <a:cubicBezTo>
                  <a:pt x="258587" y="591009"/>
                  <a:pt x="0" y="332422"/>
                  <a:pt x="0" y="13438"/>
                </a:cubicBezTo>
                <a:close/>
              </a:path>
            </a:pathLst>
          </a:cu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27" name="Freeform: Shape 126">
            <a:extLst>
              <a:ext uri="{FF2B5EF4-FFF2-40B4-BE49-F238E27FC236}">
                <a16:creationId xmlns:a16="http://schemas.microsoft.com/office/drawing/2014/main" id="{F227E5B6-9132-43CA-B503-37A18562ADF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349052" y="0"/>
            <a:ext cx="1737401" cy="959536"/>
          </a:xfrm>
          <a:custGeom>
            <a:avLst/>
            <a:gdLst>
              <a:gd name="connsiteX0" fmla="*/ 0 w 1737401"/>
              <a:gd name="connsiteY0" fmla="*/ 0 h 959536"/>
              <a:gd name="connsiteX1" fmla="*/ 123825 w 1737401"/>
              <a:gd name="connsiteY1" fmla="*/ 0 h 959536"/>
              <a:gd name="connsiteX2" fmla="*/ 123825 w 1737401"/>
              <a:gd name="connsiteY2" fmla="*/ 790277 h 959536"/>
              <a:gd name="connsiteX3" fmla="*/ 1490095 w 1737401"/>
              <a:gd name="connsiteY3" fmla="*/ 0 h 959536"/>
              <a:gd name="connsiteX4" fmla="*/ 1737401 w 1737401"/>
              <a:gd name="connsiteY4" fmla="*/ 0 h 959536"/>
              <a:gd name="connsiteX5" fmla="*/ 92869 w 1737401"/>
              <a:gd name="connsiteY5" fmla="*/ 951249 h 959536"/>
              <a:gd name="connsiteX6" fmla="*/ 61913 w 1737401"/>
              <a:gd name="connsiteY6" fmla="*/ 959536 h 959536"/>
              <a:gd name="connsiteX7" fmla="*/ 0 w 1737401"/>
              <a:gd name="connsiteY7" fmla="*/ 897624 h 9595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37401" h="959536">
                <a:moveTo>
                  <a:pt x="0" y="0"/>
                </a:moveTo>
                <a:lnTo>
                  <a:pt x="123825" y="0"/>
                </a:lnTo>
                <a:lnTo>
                  <a:pt x="123825" y="790277"/>
                </a:lnTo>
                <a:lnTo>
                  <a:pt x="1490095" y="0"/>
                </a:lnTo>
                <a:lnTo>
                  <a:pt x="1737401" y="0"/>
                </a:lnTo>
                <a:lnTo>
                  <a:pt x="92869" y="951249"/>
                </a:lnTo>
                <a:cubicBezTo>
                  <a:pt x="83458" y="956688"/>
                  <a:pt x="72780" y="959546"/>
                  <a:pt x="61913" y="959536"/>
                </a:cubicBezTo>
                <a:cubicBezTo>
                  <a:pt x="27719" y="959536"/>
                  <a:pt x="0" y="931818"/>
                  <a:pt x="0" y="897624"/>
                </a:cubicBezTo>
                <a:close/>
              </a:path>
            </a:pathLst>
          </a:custGeom>
          <a:solidFill>
            <a:schemeClr val="accent6"/>
          </a:solidFill>
          <a:ln w="9525" cap="flat">
            <a:noFill/>
            <a:prstDash val="solid"/>
            <a:miter/>
          </a:ln>
        </p:spPr>
        <p:txBody>
          <a:bodyPr rtlCol="0" anchor="ctr"/>
          <a:lstStyle/>
          <a:p>
            <a:endParaRPr lang="en-US"/>
          </a:p>
        </p:txBody>
      </p:sp>
      <p:sp>
        <p:nvSpPr>
          <p:cNvPr id="129" name="Freeform: Shape 128">
            <a:extLst>
              <a:ext uri="{FF2B5EF4-FFF2-40B4-BE49-F238E27FC236}">
                <a16:creationId xmlns:a16="http://schemas.microsoft.com/office/drawing/2014/main" id="{03C2051E-A88D-48E5-BACF-AAED1789272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2916245"/>
            <a:ext cx="159741" cy="552996"/>
          </a:xfrm>
          <a:custGeom>
            <a:avLst/>
            <a:gdLst>
              <a:gd name="connsiteX0" fmla="*/ 159741 w 159741"/>
              <a:gd name="connsiteY0" fmla="*/ 0 h 552996"/>
              <a:gd name="connsiteX1" fmla="*/ 159741 w 159741"/>
              <a:gd name="connsiteY1" fmla="*/ 552996 h 552996"/>
              <a:gd name="connsiteX2" fmla="*/ 141849 w 159741"/>
              <a:gd name="connsiteY2" fmla="*/ 543285 h 552996"/>
              <a:gd name="connsiteX3" fmla="*/ 0 w 159741"/>
              <a:gd name="connsiteY3" fmla="*/ 276498 h 552996"/>
              <a:gd name="connsiteX4" fmla="*/ 141849 w 159741"/>
              <a:gd name="connsiteY4" fmla="*/ 9711 h 5529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9741" h="552996">
                <a:moveTo>
                  <a:pt x="159741" y="0"/>
                </a:moveTo>
                <a:lnTo>
                  <a:pt x="159741" y="552996"/>
                </a:lnTo>
                <a:lnTo>
                  <a:pt x="141849" y="543285"/>
                </a:lnTo>
                <a:cubicBezTo>
                  <a:pt x="56268" y="485467"/>
                  <a:pt x="0" y="387554"/>
                  <a:pt x="0" y="276498"/>
                </a:cubicBezTo>
                <a:cubicBezTo>
                  <a:pt x="0" y="165443"/>
                  <a:pt x="56268" y="67529"/>
                  <a:pt x="141849" y="9711"/>
                </a:cubicBezTo>
                <a:close/>
              </a:path>
            </a:pathLst>
          </a:custGeom>
          <a:solidFill>
            <a:schemeClr val="accent2"/>
          </a:solidFill>
          <a:ln w="1270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31" name="Freeform: Shape 130">
            <a:extLst>
              <a:ext uri="{FF2B5EF4-FFF2-40B4-BE49-F238E27FC236}">
                <a16:creationId xmlns:a16="http://schemas.microsoft.com/office/drawing/2014/main" id="{7821A508-2985-4905-874A-527429BAABF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5835649"/>
            <a:ext cx="1548180" cy="1022351"/>
          </a:xfrm>
          <a:custGeom>
            <a:avLst/>
            <a:gdLst>
              <a:gd name="connsiteX0" fmla="*/ 61913 w 1548180"/>
              <a:gd name="connsiteY0" fmla="*/ 0 h 1022351"/>
              <a:gd name="connsiteX1" fmla="*/ 1548180 w 1548180"/>
              <a:gd name="connsiteY1" fmla="*/ 0 h 1022351"/>
              <a:gd name="connsiteX2" fmla="*/ 1548180 w 1548180"/>
              <a:gd name="connsiteY2" fmla="*/ 123825 h 1022351"/>
              <a:gd name="connsiteX3" fmla="*/ 123825 w 1548180"/>
              <a:gd name="connsiteY3" fmla="*/ 123825 h 1022351"/>
              <a:gd name="connsiteX4" fmla="*/ 123825 w 1548180"/>
              <a:gd name="connsiteY4" fmla="*/ 1022351 h 1022351"/>
              <a:gd name="connsiteX5" fmla="*/ 0 w 1548180"/>
              <a:gd name="connsiteY5" fmla="*/ 1022351 h 1022351"/>
              <a:gd name="connsiteX6" fmla="*/ 0 w 1548180"/>
              <a:gd name="connsiteY6" fmla="*/ 61913 h 1022351"/>
              <a:gd name="connsiteX7" fmla="*/ 61913 w 1548180"/>
              <a:gd name="connsiteY7" fmla="*/ 0 h 10223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548180" h="1022351">
                <a:moveTo>
                  <a:pt x="61913" y="0"/>
                </a:moveTo>
                <a:lnTo>
                  <a:pt x="1548180" y="0"/>
                </a:lnTo>
                <a:lnTo>
                  <a:pt x="1548180" y="123825"/>
                </a:lnTo>
                <a:lnTo>
                  <a:pt x="123825" y="123825"/>
                </a:lnTo>
                <a:lnTo>
                  <a:pt x="123825" y="1022351"/>
                </a:lnTo>
                <a:lnTo>
                  <a:pt x="0" y="1022351"/>
                </a:lnTo>
                <a:lnTo>
                  <a:pt x="0" y="61913"/>
                </a:lnTo>
                <a:cubicBezTo>
                  <a:pt x="0" y="27719"/>
                  <a:pt x="27719" y="0"/>
                  <a:pt x="61913" y="0"/>
                </a:cubicBezTo>
                <a:close/>
              </a:path>
            </a:pathLst>
          </a:custGeom>
          <a:solidFill>
            <a:schemeClr val="accent6"/>
          </a:solidFill>
          <a:ln w="9525" cap="flat">
            <a:noFill/>
            <a:prstDash val="solid"/>
            <a:miter/>
          </a:ln>
        </p:spPr>
        <p:txBody>
          <a:bodyPr rtlCol="0" anchor="ctr"/>
          <a:lstStyle/>
          <a:p>
            <a:endParaRPr lang="en-US"/>
          </a:p>
        </p:txBody>
      </p:sp>
      <p:sp>
        <p:nvSpPr>
          <p:cNvPr id="133" name="Freeform: Shape 132">
            <a:extLst>
              <a:ext uri="{FF2B5EF4-FFF2-40B4-BE49-F238E27FC236}">
                <a16:creationId xmlns:a16="http://schemas.microsoft.com/office/drawing/2014/main" id="{D2929CB1-0E3C-4B2D-ADC5-0154FB33BA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3697761" y="5717906"/>
            <a:ext cx="1771609" cy="1140095"/>
          </a:xfrm>
          <a:custGeom>
            <a:avLst/>
            <a:gdLst>
              <a:gd name="connsiteX0" fmla="*/ 1561721 w 1771609"/>
              <a:gd name="connsiteY0" fmla="*/ 763041 h 1140095"/>
              <a:gd name="connsiteX1" fmla="*/ 1623024 w 1771609"/>
              <a:gd name="connsiteY1" fmla="*/ 792810 h 1140095"/>
              <a:gd name="connsiteX2" fmla="*/ 1711735 w 1771609"/>
              <a:gd name="connsiteY2" fmla="*/ 970132 h 1140095"/>
              <a:gd name="connsiteX3" fmla="*/ 1771609 w 1771609"/>
              <a:gd name="connsiteY3" fmla="*/ 1140095 h 1140095"/>
              <a:gd name="connsiteX4" fmla="*/ 1637225 w 1771609"/>
              <a:gd name="connsiteY4" fmla="*/ 1140095 h 1140095"/>
              <a:gd name="connsiteX5" fmla="*/ 1594820 w 1771609"/>
              <a:gd name="connsiteY5" fmla="*/ 1019711 h 1140095"/>
              <a:gd name="connsiteX6" fmla="*/ 1513200 w 1771609"/>
              <a:gd name="connsiteY6" fmla="*/ 856627 h 1140095"/>
              <a:gd name="connsiteX7" fmla="*/ 1538499 w 1771609"/>
              <a:gd name="connsiteY7" fmla="*/ 770415 h 1140095"/>
              <a:gd name="connsiteX8" fmla="*/ 1561721 w 1771609"/>
              <a:gd name="connsiteY8" fmla="*/ 763041 h 1140095"/>
              <a:gd name="connsiteX9" fmla="*/ 933455 w 1771609"/>
              <a:gd name="connsiteY9" fmla="*/ 161309 h 1140095"/>
              <a:gd name="connsiteX10" fmla="*/ 957797 w 1771609"/>
              <a:gd name="connsiteY10" fmla="*/ 167970 h 1140095"/>
              <a:gd name="connsiteX11" fmla="*/ 1286982 w 1771609"/>
              <a:gd name="connsiteY11" fmla="*/ 387616 h 1140095"/>
              <a:gd name="connsiteX12" fmla="*/ 1293725 w 1771609"/>
              <a:gd name="connsiteY12" fmla="*/ 477075 h 1140095"/>
              <a:gd name="connsiteX13" fmla="*/ 1245453 w 1771609"/>
              <a:gd name="connsiteY13" fmla="*/ 499154 h 1140095"/>
              <a:gd name="connsiteX14" fmla="*/ 1245167 w 1771609"/>
              <a:gd name="connsiteY14" fmla="*/ 499154 h 1140095"/>
              <a:gd name="connsiteX15" fmla="*/ 1203638 w 1771609"/>
              <a:gd name="connsiteY15" fmla="*/ 484104 h 1140095"/>
              <a:gd name="connsiteX16" fmla="*/ 900647 w 1771609"/>
              <a:gd name="connsiteY16" fmla="*/ 281508 h 1140095"/>
              <a:gd name="connsiteX17" fmla="*/ 872454 w 1771609"/>
              <a:gd name="connsiteY17" fmla="*/ 196164 h 1140095"/>
              <a:gd name="connsiteX18" fmla="*/ 933455 w 1771609"/>
              <a:gd name="connsiteY18" fmla="*/ 161309 h 1140095"/>
              <a:gd name="connsiteX19" fmla="*/ 256260 w 1771609"/>
              <a:gd name="connsiteY19" fmla="*/ 29 h 1140095"/>
              <a:gd name="connsiteX20" fmla="*/ 454020 w 1771609"/>
              <a:gd name="connsiteY20" fmla="*/ 13474 h 1140095"/>
              <a:gd name="connsiteX21" fmla="*/ 509236 w 1771609"/>
              <a:gd name="connsiteY21" fmla="*/ 84182 h 1140095"/>
              <a:gd name="connsiteX22" fmla="*/ 445829 w 1771609"/>
              <a:gd name="connsiteY22" fmla="*/ 139871 h 1140095"/>
              <a:gd name="connsiteX23" fmla="*/ 437447 w 1771609"/>
              <a:gd name="connsiteY23" fmla="*/ 139395 h 1140095"/>
              <a:gd name="connsiteX24" fmla="*/ 73211 w 1771609"/>
              <a:gd name="connsiteY24" fmla="*/ 137204 h 1140095"/>
              <a:gd name="connsiteX25" fmla="*/ 749 w 1771609"/>
              <a:gd name="connsiteY25" fmla="*/ 84082 h 1140095"/>
              <a:gd name="connsiteX26" fmla="*/ 53871 w 1771609"/>
              <a:gd name="connsiteY26" fmla="*/ 11621 h 1140095"/>
              <a:gd name="connsiteX27" fmla="*/ 58352 w 1771609"/>
              <a:gd name="connsiteY27" fmla="*/ 11093 h 1140095"/>
              <a:gd name="connsiteX28" fmla="*/ 256260 w 1771609"/>
              <a:gd name="connsiteY28" fmla="*/ 29 h 11400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1771609" h="1140095">
                <a:moveTo>
                  <a:pt x="1561721" y="763041"/>
                </a:moveTo>
                <a:cubicBezTo>
                  <a:pt x="1585506" y="760324"/>
                  <a:pt x="1609722" y="771249"/>
                  <a:pt x="1623024" y="792810"/>
                </a:cubicBezTo>
                <a:cubicBezTo>
                  <a:pt x="1656300" y="850065"/>
                  <a:pt x="1685920" y="909291"/>
                  <a:pt x="1711735" y="970132"/>
                </a:cubicBezTo>
                <a:lnTo>
                  <a:pt x="1771609" y="1140095"/>
                </a:lnTo>
                <a:lnTo>
                  <a:pt x="1637225" y="1140095"/>
                </a:lnTo>
                <a:lnTo>
                  <a:pt x="1594820" y="1019711"/>
                </a:lnTo>
                <a:cubicBezTo>
                  <a:pt x="1571072" y="963753"/>
                  <a:pt x="1543818" y="909282"/>
                  <a:pt x="1513200" y="856627"/>
                </a:cubicBezTo>
                <a:cubicBezTo>
                  <a:pt x="1496379" y="825834"/>
                  <a:pt x="1507704" y="787236"/>
                  <a:pt x="1538499" y="770415"/>
                </a:cubicBezTo>
                <a:cubicBezTo>
                  <a:pt x="1545912" y="766367"/>
                  <a:pt x="1553792" y="763946"/>
                  <a:pt x="1561721" y="763041"/>
                </a:cubicBezTo>
                <a:close/>
                <a:moveTo>
                  <a:pt x="933455" y="161309"/>
                </a:moveTo>
                <a:cubicBezTo>
                  <a:pt x="941693" y="161855"/>
                  <a:pt x="949959" y="164025"/>
                  <a:pt x="957797" y="167970"/>
                </a:cubicBezTo>
                <a:cubicBezTo>
                  <a:pt x="1076184" y="227289"/>
                  <a:pt x="1186759" y="301068"/>
                  <a:pt x="1286982" y="387616"/>
                </a:cubicBezTo>
                <a:cubicBezTo>
                  <a:pt x="1313547" y="410457"/>
                  <a:pt x="1316566" y="450510"/>
                  <a:pt x="1293725" y="477075"/>
                </a:cubicBezTo>
                <a:cubicBezTo>
                  <a:pt x="1281638" y="491137"/>
                  <a:pt x="1263998" y="499204"/>
                  <a:pt x="1245453" y="499154"/>
                </a:cubicBezTo>
                <a:lnTo>
                  <a:pt x="1245167" y="499154"/>
                </a:lnTo>
                <a:cubicBezTo>
                  <a:pt x="1229965" y="499301"/>
                  <a:pt x="1215220" y="493956"/>
                  <a:pt x="1203638" y="484104"/>
                </a:cubicBezTo>
                <a:cubicBezTo>
                  <a:pt x="1111407" y="404300"/>
                  <a:pt x="1009633" y="336248"/>
                  <a:pt x="900647" y="281508"/>
                </a:cubicBezTo>
                <a:cubicBezTo>
                  <a:pt x="869295" y="265726"/>
                  <a:pt x="856672" y="227516"/>
                  <a:pt x="872454" y="196164"/>
                </a:cubicBezTo>
                <a:cubicBezTo>
                  <a:pt x="884290" y="172650"/>
                  <a:pt x="908742" y="159670"/>
                  <a:pt x="933455" y="161309"/>
                </a:cubicBezTo>
                <a:close/>
                <a:moveTo>
                  <a:pt x="256260" y="29"/>
                </a:moveTo>
                <a:cubicBezTo>
                  <a:pt x="322331" y="427"/>
                  <a:pt x="388378" y="4909"/>
                  <a:pt x="454020" y="13474"/>
                </a:cubicBezTo>
                <a:cubicBezTo>
                  <a:pt x="488793" y="17752"/>
                  <a:pt x="513514" y="49409"/>
                  <a:pt x="509236" y="84182"/>
                </a:cubicBezTo>
                <a:cubicBezTo>
                  <a:pt x="505303" y="116151"/>
                  <a:pt x="478038" y="140098"/>
                  <a:pt x="445829" y="139871"/>
                </a:cubicBezTo>
                <a:cubicBezTo>
                  <a:pt x="443027" y="139899"/>
                  <a:pt x="440227" y="139740"/>
                  <a:pt x="437447" y="139395"/>
                </a:cubicBezTo>
                <a:cubicBezTo>
                  <a:pt x="316592" y="123615"/>
                  <a:pt x="194247" y="122878"/>
                  <a:pt x="73211" y="137204"/>
                </a:cubicBezTo>
                <a:cubicBezTo>
                  <a:pt x="38532" y="142545"/>
                  <a:pt x="6090" y="118762"/>
                  <a:pt x="749" y="84082"/>
                </a:cubicBezTo>
                <a:cubicBezTo>
                  <a:pt x="-4591" y="49403"/>
                  <a:pt x="19192" y="16961"/>
                  <a:pt x="53871" y="11621"/>
                </a:cubicBezTo>
                <a:cubicBezTo>
                  <a:pt x="55358" y="11392"/>
                  <a:pt x="56852" y="11216"/>
                  <a:pt x="58352" y="11093"/>
                </a:cubicBezTo>
                <a:cubicBezTo>
                  <a:pt x="124093" y="3319"/>
                  <a:pt x="190189" y="-369"/>
                  <a:pt x="256260" y="29"/>
                </a:cubicBezTo>
                <a:close/>
              </a:path>
            </a:pathLst>
          </a:custGeom>
          <a:solidFill>
            <a:schemeClr val="accent4"/>
          </a:solidFill>
          <a:ln w="9525" cap="flat">
            <a:noFill/>
            <a:prstDash val="solid"/>
            <a:miter/>
          </a:ln>
        </p:spPr>
        <p:txBody>
          <a:bodyPr rtlCol="0" anchor="ctr"/>
          <a:lstStyle/>
          <a:p>
            <a:endParaRPr lang="en-US"/>
          </a:p>
        </p:txBody>
      </p:sp>
      <p:pic>
        <p:nvPicPr>
          <p:cNvPr id="5" name="Picture 4" descr="Drink in glass">
            <a:extLst>
              <a:ext uri="{FF2B5EF4-FFF2-40B4-BE49-F238E27FC236}">
                <a16:creationId xmlns:a16="http://schemas.microsoft.com/office/drawing/2014/main" id="{2A59AF93-E4B6-2D97-60AD-D9B6193A4DE6}"/>
              </a:ext>
            </a:extLst>
          </p:cNvPr>
          <p:cNvPicPr>
            <a:picLocks noChangeAspect="1"/>
          </p:cNvPicPr>
          <p:nvPr/>
        </p:nvPicPr>
        <p:blipFill>
          <a:blip r:embed="rId2">
            <a:extLst>
              <a:ext uri="{28A0092B-C50C-407E-A947-70E740481C1C}">
                <a14:useLocalDpi xmlns:a14="http://schemas.microsoft.com/office/drawing/2010/main" val="0"/>
              </a:ext>
            </a:extLst>
          </a:blip>
          <a:srcRect t="17480" r="-1" b="15769"/>
          <a:stretch/>
        </p:blipFill>
        <p:spPr>
          <a:xfrm>
            <a:off x="631840" y="598720"/>
            <a:ext cx="5178249" cy="5178249"/>
          </a:xfrm>
          <a:custGeom>
            <a:avLst/>
            <a:gdLst/>
            <a:ahLst/>
            <a:cxnLst/>
            <a:rect l="l" t="t" r="r" b="b"/>
            <a:pathLst>
              <a:path w="3741748" h="3741748">
                <a:moveTo>
                  <a:pt x="1870874" y="0"/>
                </a:moveTo>
                <a:cubicBezTo>
                  <a:pt x="2904129" y="0"/>
                  <a:pt x="3741748" y="837619"/>
                  <a:pt x="3741748" y="1870874"/>
                </a:cubicBezTo>
                <a:cubicBezTo>
                  <a:pt x="3741748" y="2904129"/>
                  <a:pt x="2904129" y="3741748"/>
                  <a:pt x="1870874" y="3741748"/>
                </a:cubicBezTo>
                <a:cubicBezTo>
                  <a:pt x="837619" y="3741748"/>
                  <a:pt x="0" y="2904129"/>
                  <a:pt x="0" y="1870874"/>
                </a:cubicBezTo>
                <a:cubicBezTo>
                  <a:pt x="0" y="837619"/>
                  <a:pt x="837619" y="0"/>
                  <a:pt x="1870874" y="0"/>
                </a:cubicBezTo>
                <a:close/>
              </a:path>
            </a:pathLst>
          </a:custGeom>
        </p:spPr>
      </p:pic>
      <p:sp>
        <p:nvSpPr>
          <p:cNvPr id="135" name="Freeform: Shape 134">
            <a:extLst>
              <a:ext uri="{FF2B5EF4-FFF2-40B4-BE49-F238E27FC236}">
                <a16:creationId xmlns:a16="http://schemas.microsoft.com/office/drawing/2014/main" id="{5F2F0C84-BE8C-4DC2-A6D3-30349A801D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20513" y="6258756"/>
            <a:ext cx="1565940" cy="599245"/>
          </a:xfrm>
          <a:custGeom>
            <a:avLst/>
            <a:gdLst>
              <a:gd name="connsiteX0" fmla="*/ 782970 w 1565940"/>
              <a:gd name="connsiteY0" fmla="*/ 0 h 599245"/>
              <a:gd name="connsiteX1" fmla="*/ 1528042 w 1565940"/>
              <a:gd name="connsiteY1" fmla="*/ 480469 h 599245"/>
              <a:gd name="connsiteX2" fmla="*/ 1565940 w 1565940"/>
              <a:gd name="connsiteY2" fmla="*/ 599245 h 599245"/>
              <a:gd name="connsiteX3" fmla="*/ 0 w 1565940"/>
              <a:gd name="connsiteY3" fmla="*/ 599245 h 599245"/>
              <a:gd name="connsiteX4" fmla="*/ 37898 w 1565940"/>
              <a:gd name="connsiteY4" fmla="*/ 480469 h 599245"/>
              <a:gd name="connsiteX5" fmla="*/ 782970 w 1565940"/>
              <a:gd name="connsiteY5" fmla="*/ 0 h 5992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565940" h="599245">
                <a:moveTo>
                  <a:pt x="782970" y="0"/>
                </a:moveTo>
                <a:cubicBezTo>
                  <a:pt x="1117910" y="0"/>
                  <a:pt x="1405287" y="198118"/>
                  <a:pt x="1528042" y="480469"/>
                </a:cubicBezTo>
                <a:lnTo>
                  <a:pt x="1565940" y="599245"/>
                </a:lnTo>
                <a:lnTo>
                  <a:pt x="0" y="599245"/>
                </a:lnTo>
                <a:lnTo>
                  <a:pt x="37898" y="480469"/>
                </a:lnTo>
                <a:cubicBezTo>
                  <a:pt x="160653" y="198118"/>
                  <a:pt x="448030" y="0"/>
                  <a:pt x="782970"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pic>
        <p:nvPicPr>
          <p:cNvPr id="6" name="Graphic 5" descr="Sun outline">
            <a:extLst>
              <a:ext uri="{FF2B5EF4-FFF2-40B4-BE49-F238E27FC236}">
                <a16:creationId xmlns:a16="http://schemas.microsoft.com/office/drawing/2014/main" id="{90246623-5674-95A2-17A4-E344DE175BC1}"/>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7779148" y="4392315"/>
            <a:ext cx="2166063" cy="2166063"/>
          </a:xfrm>
          <a:prstGeom prst="rect">
            <a:avLst/>
          </a:prstGeom>
        </p:spPr>
      </p:pic>
    </p:spTree>
    <p:extLst>
      <p:ext uri="{BB962C8B-B14F-4D97-AF65-F5344CB8AC3E}">
        <p14:creationId xmlns:p14="http://schemas.microsoft.com/office/powerpoint/2010/main" val="16763121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iterate>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par>
                                <p:cTn id="8" presetID="10" presetClass="entr" presetSubtype="0" fill="hold" grpId="0" nodeType="withEffect">
                                  <p:stCondLst>
                                    <p:cond delay="1000"/>
                                  </p:stCondLst>
                                  <p:iterate>
                                    <p:tmPct val="10000"/>
                                  </p:iterate>
                                  <p:childTnLst>
                                    <p:set>
                                      <p:cBhvr>
                                        <p:cTn id="9" dur="1" fill="hold">
                                          <p:stCondLst>
                                            <p:cond delay="0"/>
                                          </p:stCondLst>
                                        </p:cTn>
                                        <p:tgtEl>
                                          <p:spTgt spid="3">
                                            <p:txEl>
                                              <p:pRg st="0" end="0"/>
                                            </p:txEl>
                                          </p:spTgt>
                                        </p:tgtEl>
                                        <p:attrNameLst>
                                          <p:attrName>style.visibility</p:attrName>
                                        </p:attrNameLst>
                                      </p:cBhvr>
                                      <p:to>
                                        <p:strVal val="visible"/>
                                      </p:to>
                                    </p:set>
                                    <p:animEffect transition="in" filter="fade">
                                      <p:cBhvr>
                                        <p:cTn id="10" dur="7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2" name="Rectangle 31">
            <a:extLst>
              <a:ext uri="{FF2B5EF4-FFF2-40B4-BE49-F238E27FC236}">
                <a16:creationId xmlns:a16="http://schemas.microsoft.com/office/drawing/2014/main" id="{6753252F-4873-4F63-801D-CC719279A7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a:extLst>
              <a:ext uri="{FF2B5EF4-FFF2-40B4-BE49-F238E27FC236}">
                <a16:creationId xmlns:a16="http://schemas.microsoft.com/office/drawing/2014/main" id="{047C8CCB-F95D-4249-92DD-651249D3535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2013557" cy="6858000"/>
          </a:xfrm>
          <a:prstGeom prst="rect">
            <a:avLst/>
          </a:prstGeom>
          <a:solidFill>
            <a:srgbClr val="39553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D8420E2-AB1B-24BF-670D-EEDCFDE2D6BF}"/>
              </a:ext>
            </a:extLst>
          </p:cNvPr>
          <p:cNvSpPr>
            <a:spLocks noGrp="1"/>
          </p:cNvSpPr>
          <p:nvPr>
            <p:ph type="title"/>
          </p:nvPr>
        </p:nvSpPr>
        <p:spPr>
          <a:xfrm>
            <a:off x="640080" y="2074363"/>
            <a:ext cx="2752354" cy="2709275"/>
          </a:xfrm>
          <a:prstGeom prst="ellipse">
            <a:avLst/>
          </a:prstGeom>
          <a:solidFill>
            <a:srgbClr val="262626"/>
          </a:solidFill>
          <a:ln w="174625" cmpd="thinThick">
            <a:solidFill>
              <a:srgbClr val="262626"/>
            </a:solidFill>
          </a:ln>
        </p:spPr>
        <p:txBody>
          <a:bodyPr vert="horz" lIns="91440" tIns="45720" rIns="91440" bIns="45720" rtlCol="0" anchor="ctr">
            <a:normAutofit/>
          </a:bodyPr>
          <a:lstStyle/>
          <a:p>
            <a:pPr algn="ctr"/>
            <a:r>
              <a:rPr lang="en-US" sz="2600" b="1" kern="1200">
                <a:solidFill>
                  <a:srgbClr val="FFFFFF"/>
                </a:solidFill>
                <a:latin typeface="+mj-lt"/>
                <a:ea typeface="+mj-ea"/>
                <a:cs typeface="+mj-cs"/>
              </a:rPr>
              <a:t>Inspiration for the whole family</a:t>
            </a:r>
          </a:p>
        </p:txBody>
      </p:sp>
      <p:pic>
        <p:nvPicPr>
          <p:cNvPr id="5" name="Content Placeholder 4">
            <a:extLst>
              <a:ext uri="{FF2B5EF4-FFF2-40B4-BE49-F238E27FC236}">
                <a16:creationId xmlns:a16="http://schemas.microsoft.com/office/drawing/2014/main" id="{7BE5C377-8806-A559-D757-073A9F7F9798}"/>
              </a:ext>
            </a:extLst>
          </p:cNvPr>
          <p:cNvPicPr>
            <a:picLocks noGrp="1" noChangeAspect="1"/>
          </p:cNvPicPr>
          <p:nvPr>
            <p:ph idx="1"/>
          </p:nvPr>
        </p:nvPicPr>
        <p:blipFill>
          <a:blip r:embed="rId2"/>
          <a:stretch>
            <a:fillRect/>
          </a:stretch>
        </p:blipFill>
        <p:spPr>
          <a:xfrm>
            <a:off x="4110566" y="961812"/>
            <a:ext cx="7044266" cy="4930987"/>
          </a:xfrm>
          <a:prstGeom prst="rect">
            <a:avLst/>
          </a:prstGeom>
        </p:spPr>
      </p:pic>
    </p:spTree>
    <p:extLst>
      <p:ext uri="{BB962C8B-B14F-4D97-AF65-F5344CB8AC3E}">
        <p14:creationId xmlns:p14="http://schemas.microsoft.com/office/powerpoint/2010/main" val="49790689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6" name="Rectangle 35">
            <a:extLst>
              <a:ext uri="{FF2B5EF4-FFF2-40B4-BE49-F238E27FC236}">
                <a16:creationId xmlns:a16="http://schemas.microsoft.com/office/drawing/2014/main" id="{E92FEB64-6EEA-4759-B4A4-BD2C1E660BA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8" name="Oval 37">
            <a:extLst>
              <a:ext uri="{FF2B5EF4-FFF2-40B4-BE49-F238E27FC236}">
                <a16:creationId xmlns:a16="http://schemas.microsoft.com/office/drawing/2014/main" id="{B10BB131-AC8E-4A8E-A5D1-36260F720C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07393" y="847600"/>
            <a:ext cx="4619938" cy="4619938"/>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06F0910-EFC0-D314-65EC-F3F863BFE1B9}"/>
              </a:ext>
            </a:extLst>
          </p:cNvPr>
          <p:cNvSpPr>
            <a:spLocks noGrp="1"/>
          </p:cNvSpPr>
          <p:nvPr>
            <p:ph type="title"/>
          </p:nvPr>
        </p:nvSpPr>
        <p:spPr>
          <a:xfrm>
            <a:off x="1389278" y="1233241"/>
            <a:ext cx="3240506" cy="4064628"/>
          </a:xfrm>
        </p:spPr>
        <p:txBody>
          <a:bodyPr>
            <a:normAutofit/>
          </a:bodyPr>
          <a:lstStyle/>
          <a:p>
            <a:r>
              <a:rPr lang="en-GB" b="1">
                <a:solidFill>
                  <a:srgbClr val="FFFFFF"/>
                </a:solidFill>
              </a:rPr>
              <a:t>Helpful tips for ASD and holidays: </a:t>
            </a:r>
          </a:p>
        </p:txBody>
      </p:sp>
      <p:sp>
        <p:nvSpPr>
          <p:cNvPr id="40" name="Freeform: Shape 39">
            <a:extLst>
              <a:ext uri="{FF2B5EF4-FFF2-40B4-BE49-F238E27FC236}">
                <a16:creationId xmlns:a16="http://schemas.microsoft.com/office/drawing/2014/main" id="{14847E93-7DC1-4D4B-8829-B19AA7137C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530529" y="0"/>
            <a:ext cx="1155142" cy="591009"/>
          </a:xfrm>
          <a:custGeom>
            <a:avLst/>
            <a:gdLst>
              <a:gd name="connsiteX0" fmla="*/ 1355 w 1155142"/>
              <a:gd name="connsiteY0" fmla="*/ 0 h 591009"/>
              <a:gd name="connsiteX1" fmla="*/ 1153787 w 1155142"/>
              <a:gd name="connsiteY1" fmla="*/ 0 h 591009"/>
              <a:gd name="connsiteX2" fmla="*/ 1155142 w 1155142"/>
              <a:gd name="connsiteY2" fmla="*/ 13438 h 591009"/>
              <a:gd name="connsiteX3" fmla="*/ 577571 w 1155142"/>
              <a:gd name="connsiteY3" fmla="*/ 591009 h 591009"/>
              <a:gd name="connsiteX4" fmla="*/ 0 w 1155142"/>
              <a:gd name="connsiteY4" fmla="*/ 13438 h 5910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55142" h="591009">
                <a:moveTo>
                  <a:pt x="1355" y="0"/>
                </a:moveTo>
                <a:lnTo>
                  <a:pt x="1153787" y="0"/>
                </a:lnTo>
                <a:lnTo>
                  <a:pt x="1155142" y="13438"/>
                </a:lnTo>
                <a:cubicBezTo>
                  <a:pt x="1155142" y="332422"/>
                  <a:pt x="896555" y="591009"/>
                  <a:pt x="577571" y="591009"/>
                </a:cubicBezTo>
                <a:cubicBezTo>
                  <a:pt x="258587" y="591009"/>
                  <a:pt x="0" y="332422"/>
                  <a:pt x="0" y="13438"/>
                </a:cubicBezTo>
                <a:close/>
              </a:path>
            </a:pathLst>
          </a:cu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42" name="Freeform: Shape 41">
            <a:extLst>
              <a:ext uri="{FF2B5EF4-FFF2-40B4-BE49-F238E27FC236}">
                <a16:creationId xmlns:a16="http://schemas.microsoft.com/office/drawing/2014/main" id="{5566D6E1-03A1-4D73-A4E0-35D74D568A0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3961511" y="-1"/>
            <a:ext cx="1737401" cy="959536"/>
          </a:xfrm>
          <a:custGeom>
            <a:avLst/>
            <a:gdLst>
              <a:gd name="connsiteX0" fmla="*/ 0 w 1737401"/>
              <a:gd name="connsiteY0" fmla="*/ 0 h 959536"/>
              <a:gd name="connsiteX1" fmla="*/ 123825 w 1737401"/>
              <a:gd name="connsiteY1" fmla="*/ 0 h 959536"/>
              <a:gd name="connsiteX2" fmla="*/ 123825 w 1737401"/>
              <a:gd name="connsiteY2" fmla="*/ 790277 h 959536"/>
              <a:gd name="connsiteX3" fmla="*/ 1490095 w 1737401"/>
              <a:gd name="connsiteY3" fmla="*/ 0 h 959536"/>
              <a:gd name="connsiteX4" fmla="*/ 1737401 w 1737401"/>
              <a:gd name="connsiteY4" fmla="*/ 0 h 959536"/>
              <a:gd name="connsiteX5" fmla="*/ 92869 w 1737401"/>
              <a:gd name="connsiteY5" fmla="*/ 951249 h 959536"/>
              <a:gd name="connsiteX6" fmla="*/ 61913 w 1737401"/>
              <a:gd name="connsiteY6" fmla="*/ 959536 h 959536"/>
              <a:gd name="connsiteX7" fmla="*/ 0 w 1737401"/>
              <a:gd name="connsiteY7" fmla="*/ 897624 h 9595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37401" h="959536">
                <a:moveTo>
                  <a:pt x="0" y="0"/>
                </a:moveTo>
                <a:lnTo>
                  <a:pt x="123825" y="0"/>
                </a:lnTo>
                <a:lnTo>
                  <a:pt x="123825" y="790277"/>
                </a:lnTo>
                <a:lnTo>
                  <a:pt x="1490095" y="0"/>
                </a:lnTo>
                <a:lnTo>
                  <a:pt x="1737401" y="0"/>
                </a:lnTo>
                <a:lnTo>
                  <a:pt x="92869" y="951249"/>
                </a:lnTo>
                <a:cubicBezTo>
                  <a:pt x="83458" y="956688"/>
                  <a:pt x="72780" y="959546"/>
                  <a:pt x="61913" y="959536"/>
                </a:cubicBezTo>
                <a:cubicBezTo>
                  <a:pt x="27719" y="959536"/>
                  <a:pt x="0" y="931818"/>
                  <a:pt x="0" y="897624"/>
                </a:cubicBezTo>
                <a:close/>
              </a:path>
            </a:pathLst>
          </a:custGeom>
          <a:solidFill>
            <a:schemeClr val="accent6"/>
          </a:solidFill>
          <a:ln w="9525" cap="flat">
            <a:noFill/>
            <a:prstDash val="solid"/>
            <a:miter/>
          </a:ln>
        </p:spPr>
        <p:txBody>
          <a:bodyPr rtlCol="0" anchor="ctr"/>
          <a:lstStyle/>
          <a:p>
            <a:endParaRPr lang="en-US"/>
          </a:p>
        </p:txBody>
      </p:sp>
      <p:sp>
        <p:nvSpPr>
          <p:cNvPr id="44" name="Freeform: Shape 43">
            <a:extLst>
              <a:ext uri="{FF2B5EF4-FFF2-40B4-BE49-F238E27FC236}">
                <a16:creationId xmlns:a16="http://schemas.microsoft.com/office/drawing/2014/main" id="{9F835A99-04AC-494A-A572-AFE8413CC93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2936831"/>
            <a:ext cx="159741" cy="552996"/>
          </a:xfrm>
          <a:custGeom>
            <a:avLst/>
            <a:gdLst>
              <a:gd name="connsiteX0" fmla="*/ 159741 w 159741"/>
              <a:gd name="connsiteY0" fmla="*/ 0 h 552996"/>
              <a:gd name="connsiteX1" fmla="*/ 159741 w 159741"/>
              <a:gd name="connsiteY1" fmla="*/ 552996 h 552996"/>
              <a:gd name="connsiteX2" fmla="*/ 141849 w 159741"/>
              <a:gd name="connsiteY2" fmla="*/ 543285 h 552996"/>
              <a:gd name="connsiteX3" fmla="*/ 0 w 159741"/>
              <a:gd name="connsiteY3" fmla="*/ 276498 h 552996"/>
              <a:gd name="connsiteX4" fmla="*/ 141849 w 159741"/>
              <a:gd name="connsiteY4" fmla="*/ 9711 h 5529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9741" h="552996">
                <a:moveTo>
                  <a:pt x="159741" y="0"/>
                </a:moveTo>
                <a:lnTo>
                  <a:pt x="159741" y="552996"/>
                </a:lnTo>
                <a:lnTo>
                  <a:pt x="141849" y="543285"/>
                </a:lnTo>
                <a:cubicBezTo>
                  <a:pt x="56268" y="485467"/>
                  <a:pt x="0" y="387554"/>
                  <a:pt x="0" y="276498"/>
                </a:cubicBezTo>
                <a:cubicBezTo>
                  <a:pt x="0" y="165443"/>
                  <a:pt x="56268" y="67529"/>
                  <a:pt x="141849" y="9711"/>
                </a:cubicBezTo>
                <a:close/>
              </a:path>
            </a:pathLst>
          </a:custGeom>
          <a:solidFill>
            <a:schemeClr val="accent4"/>
          </a:solidFill>
          <a:ln w="1270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 name="Content Placeholder 2">
            <a:extLst>
              <a:ext uri="{FF2B5EF4-FFF2-40B4-BE49-F238E27FC236}">
                <a16:creationId xmlns:a16="http://schemas.microsoft.com/office/drawing/2014/main" id="{CF4DED0C-6679-6A37-20B1-219F102157C1}"/>
              </a:ext>
            </a:extLst>
          </p:cNvPr>
          <p:cNvSpPr>
            <a:spLocks noGrp="1"/>
          </p:cNvSpPr>
          <p:nvPr>
            <p:ph idx="1"/>
          </p:nvPr>
        </p:nvSpPr>
        <p:spPr>
          <a:xfrm>
            <a:off x="6096000" y="591009"/>
            <a:ext cx="5779325" cy="5916670"/>
          </a:xfrm>
        </p:spPr>
        <p:txBody>
          <a:bodyPr anchor="t">
            <a:normAutofit fontScale="92500"/>
          </a:bodyPr>
          <a:lstStyle/>
          <a:p>
            <a:r>
              <a:rPr lang="en-GB" sz="1300" b="1" dirty="0">
                <a:latin typeface="Arial" panose="020B0604020202020204" pitchFamily="34" charset="0"/>
                <a:cs typeface="Arial" panose="020B0604020202020204" pitchFamily="34" charset="0"/>
              </a:rPr>
              <a:t>Preparing for change: </a:t>
            </a:r>
            <a:r>
              <a:rPr lang="en-GB" sz="1300" dirty="0">
                <a:latin typeface="Arial" panose="020B0604020202020204" pitchFamily="34" charset="0"/>
                <a:cs typeface="Arial" panose="020B0604020202020204" pitchFamily="34" charset="0"/>
              </a:rPr>
              <a:t>Think about the physical environment, how this will change; describe what will be involved on the day; could some things stay the same as lunch options? </a:t>
            </a:r>
          </a:p>
          <a:p>
            <a:r>
              <a:rPr lang="en-GB" sz="1300" b="1" dirty="0">
                <a:latin typeface="Arial" panose="020B0604020202020204" pitchFamily="34" charset="0"/>
                <a:cs typeface="Arial" panose="020B0604020202020204" pitchFamily="34" charset="0"/>
              </a:rPr>
              <a:t>Using visual supports: </a:t>
            </a:r>
            <a:r>
              <a:rPr lang="en-GB" sz="1300" dirty="0">
                <a:latin typeface="Arial" panose="020B0604020202020204" pitchFamily="34" charset="0"/>
                <a:cs typeface="Arial" panose="020B0604020202020204" pitchFamily="34" charset="0"/>
              </a:rPr>
              <a:t>Look online for photos and on the website to show how it will look at the place and what you will do. Some museums have social stories that you can download. </a:t>
            </a:r>
          </a:p>
          <a:p>
            <a:r>
              <a:rPr lang="en-GB" sz="1300" b="1" dirty="0">
                <a:latin typeface="Arial" panose="020B0604020202020204" pitchFamily="34" charset="0"/>
                <a:cs typeface="Arial" panose="020B0604020202020204" pitchFamily="34" charset="0"/>
              </a:rPr>
              <a:t>Sensory sensitivities in the summer: </a:t>
            </a:r>
            <a:r>
              <a:rPr lang="en-GB" sz="1300" dirty="0">
                <a:latin typeface="Arial" panose="020B0604020202020204" pitchFamily="34" charset="0"/>
                <a:cs typeface="Arial" panose="020B0604020202020204" pitchFamily="34" charset="0"/>
              </a:rPr>
              <a:t>Bring with you some tools to help with sensory overload, for ear defenders to block out noise. </a:t>
            </a:r>
          </a:p>
          <a:p>
            <a:r>
              <a:rPr lang="en-GB" sz="1300" b="1" dirty="0">
                <a:latin typeface="Arial" panose="020B0604020202020204" pitchFamily="34" charset="0"/>
                <a:cs typeface="Arial" panose="020B0604020202020204" pitchFamily="34" charset="0"/>
              </a:rPr>
              <a:t>Daily timetables: </a:t>
            </a:r>
            <a:r>
              <a:rPr lang="en-GB" sz="1300" dirty="0">
                <a:latin typeface="Arial" panose="020B0604020202020204" pitchFamily="34" charset="0"/>
                <a:cs typeface="Arial" panose="020B0604020202020204" pitchFamily="34" charset="0"/>
              </a:rPr>
              <a:t>Write down a daily routine so that they know what is going to happen every day. </a:t>
            </a:r>
          </a:p>
          <a:p>
            <a:r>
              <a:rPr lang="en-GB" sz="1300" b="1" dirty="0">
                <a:latin typeface="Arial" panose="020B0604020202020204" pitchFamily="34" charset="0"/>
                <a:cs typeface="Arial" panose="020B0604020202020204" pitchFamily="34" charset="0"/>
              </a:rPr>
              <a:t>Sequencing: </a:t>
            </a:r>
            <a:r>
              <a:rPr lang="en-GB" sz="1300" dirty="0">
                <a:latin typeface="Arial" panose="020B0604020202020204" pitchFamily="34" charset="0"/>
                <a:cs typeface="Arial" panose="020B0604020202020204" pitchFamily="34" charset="0"/>
              </a:rPr>
              <a:t>This can be difficult for an autistic person - that is, putting what is going to happen in a day in a logical order in their mind. Use a timer to help transition between activities. Use a now-and-next board, this can be very simple just a few </a:t>
            </a:r>
            <a:r>
              <a:rPr lang="en-GB" sz="1300" dirty="0" err="1">
                <a:latin typeface="Arial" panose="020B0604020202020204" pitchFamily="34" charset="0"/>
                <a:cs typeface="Arial" panose="020B0604020202020204" pitchFamily="34" charset="0"/>
              </a:rPr>
              <a:t>post-it</a:t>
            </a:r>
            <a:r>
              <a:rPr lang="en-GB" sz="1300" dirty="0">
                <a:latin typeface="Arial" panose="020B0604020202020204" pitchFamily="34" charset="0"/>
                <a:cs typeface="Arial" panose="020B0604020202020204" pitchFamily="34" charset="0"/>
              </a:rPr>
              <a:t> notes and pen. Use simple language – ‘then’ and ‘now’. </a:t>
            </a:r>
          </a:p>
          <a:p>
            <a:r>
              <a:rPr lang="en-GB" sz="1300" b="1" dirty="0">
                <a:latin typeface="Arial" panose="020B0604020202020204" pitchFamily="34" charset="0"/>
                <a:cs typeface="Arial" panose="020B0604020202020204" pitchFamily="34" charset="0"/>
              </a:rPr>
              <a:t>Be aware of anxiety: </a:t>
            </a:r>
            <a:r>
              <a:rPr lang="en-GB" sz="1300" dirty="0">
                <a:latin typeface="Arial" panose="020B0604020202020204" pitchFamily="34" charset="0"/>
                <a:cs typeface="Arial" panose="020B0604020202020204" pitchFamily="34" charset="0"/>
              </a:rPr>
              <a:t>You could offer a worry book or box where they can write or draw any concerns they have. Explain the good things about the change, for example if you are going on holiday. Create a social story to explain what they could do if they are anxious. Consider using NAS Brain in hand autism support app. Take a comfort item with you to help with anxiety, for example weighted teddy bear – Website: </a:t>
            </a:r>
            <a:r>
              <a:rPr lang="en-GB" sz="1300" dirty="0">
                <a:latin typeface="Arial" panose="020B0604020202020204" pitchFamily="34" charset="0"/>
                <a:cs typeface="Arial" panose="020B0604020202020204" pitchFamily="34" charset="0"/>
                <a:hlinkClick r:id="rId2"/>
              </a:rPr>
              <a:t>https://www.barnfabrics.co.uk/cuddly-toys</a:t>
            </a:r>
            <a:endParaRPr lang="en-GB" sz="1300" dirty="0">
              <a:latin typeface="Arial" panose="020B0604020202020204" pitchFamily="34" charset="0"/>
              <a:cs typeface="Arial" panose="020B0604020202020204" pitchFamily="34" charset="0"/>
            </a:endParaRPr>
          </a:p>
          <a:p>
            <a:r>
              <a:rPr lang="en-GB" sz="1300" b="1" dirty="0">
                <a:latin typeface="Arial" panose="020B0604020202020204" pitchFamily="34" charset="0"/>
                <a:cs typeface="Arial" panose="020B0604020202020204" pitchFamily="34" charset="0"/>
              </a:rPr>
              <a:t>Letting your holiday company know your requirements: </a:t>
            </a:r>
            <a:r>
              <a:rPr lang="en-GB" sz="1300" dirty="0">
                <a:latin typeface="Arial" panose="020B0604020202020204" pitchFamily="34" charset="0"/>
                <a:cs typeface="Arial" panose="020B0604020202020204" pitchFamily="34" charset="0"/>
              </a:rPr>
              <a:t>For flights you can book special assistance and board beforehand so that your child will have a time to settle before the plain gets too noisy or busy. </a:t>
            </a:r>
          </a:p>
          <a:p>
            <a:r>
              <a:rPr lang="en-GB" sz="1300" b="1" dirty="0">
                <a:latin typeface="Arial" panose="020B0604020202020204" pitchFamily="34" charset="0"/>
                <a:cs typeface="Arial" panose="020B0604020202020204" pitchFamily="34" charset="0"/>
              </a:rPr>
              <a:t>Gatwick airport </a:t>
            </a:r>
            <a:r>
              <a:rPr lang="en-GB" sz="1300" dirty="0">
                <a:latin typeface="Arial" panose="020B0604020202020204" pitchFamily="34" charset="0"/>
                <a:cs typeface="Arial" panose="020B0604020202020204" pitchFamily="34" charset="0"/>
              </a:rPr>
              <a:t>have a sensory room you can book before a flight to help with anxiety. See website: </a:t>
            </a:r>
            <a:r>
              <a:rPr lang="en-GB" sz="1300" dirty="0">
                <a:latin typeface="Arial" panose="020B0604020202020204" pitchFamily="34" charset="0"/>
                <a:cs typeface="Arial" panose="020B0604020202020204" pitchFamily="34" charset="0"/>
                <a:hlinkClick r:id="rId3"/>
              </a:rPr>
              <a:t>https://www.gatwickairport.com/passenger-guides/special-assistance.html</a:t>
            </a:r>
            <a:endParaRPr lang="en-GB" sz="1300" dirty="0">
              <a:latin typeface="Arial" panose="020B0604020202020204" pitchFamily="34" charset="0"/>
              <a:cs typeface="Arial" panose="020B0604020202020204" pitchFamily="34" charset="0"/>
            </a:endParaRPr>
          </a:p>
          <a:p>
            <a:r>
              <a:rPr lang="en-GB" sz="1300" b="1" dirty="0">
                <a:latin typeface="Arial" panose="020B0604020202020204" pitchFamily="34" charset="0"/>
                <a:cs typeface="Arial" panose="020B0604020202020204" pitchFamily="34" charset="0"/>
              </a:rPr>
              <a:t>Autism alert cards: </a:t>
            </a:r>
            <a:r>
              <a:rPr lang="en-GB" sz="1300" dirty="0">
                <a:latin typeface="Arial" panose="020B0604020202020204" pitchFamily="34" charset="0"/>
                <a:cs typeface="Arial" panose="020B0604020202020204" pitchFamily="34" charset="0"/>
              </a:rPr>
              <a:t>While on holiday, you may find it useful to carry an autism alert card that gives a brief explanation of autism. Get your Sunflower lanyard at: </a:t>
            </a:r>
            <a:r>
              <a:rPr lang="en-GB" sz="1300" dirty="0">
                <a:latin typeface="Arial" panose="020B0604020202020204" pitchFamily="34" charset="0"/>
                <a:cs typeface="Arial" panose="020B0604020202020204" pitchFamily="34" charset="0"/>
                <a:hlinkClick r:id="rId4"/>
              </a:rPr>
              <a:t>https://hdsunflower.com/</a:t>
            </a:r>
            <a:endParaRPr lang="en-GB" sz="1300" dirty="0">
              <a:latin typeface="Arial" panose="020B0604020202020204" pitchFamily="34" charset="0"/>
              <a:cs typeface="Arial" panose="020B0604020202020204" pitchFamily="34" charset="0"/>
            </a:endParaRPr>
          </a:p>
          <a:p>
            <a:endParaRPr lang="en-GB" sz="900" dirty="0"/>
          </a:p>
        </p:txBody>
      </p:sp>
      <p:sp>
        <p:nvSpPr>
          <p:cNvPr id="46" name="Freeform: Shape 45">
            <a:extLst>
              <a:ext uri="{FF2B5EF4-FFF2-40B4-BE49-F238E27FC236}">
                <a16:creationId xmlns:a16="http://schemas.microsoft.com/office/drawing/2014/main" id="{7B786209-1B0B-4CA9-9BDD-F7327066A84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5835649"/>
            <a:ext cx="1548180" cy="1022351"/>
          </a:xfrm>
          <a:custGeom>
            <a:avLst/>
            <a:gdLst>
              <a:gd name="connsiteX0" fmla="*/ 61913 w 1548180"/>
              <a:gd name="connsiteY0" fmla="*/ 0 h 1022351"/>
              <a:gd name="connsiteX1" fmla="*/ 1548180 w 1548180"/>
              <a:gd name="connsiteY1" fmla="*/ 0 h 1022351"/>
              <a:gd name="connsiteX2" fmla="*/ 1548180 w 1548180"/>
              <a:gd name="connsiteY2" fmla="*/ 123825 h 1022351"/>
              <a:gd name="connsiteX3" fmla="*/ 123825 w 1548180"/>
              <a:gd name="connsiteY3" fmla="*/ 123825 h 1022351"/>
              <a:gd name="connsiteX4" fmla="*/ 123825 w 1548180"/>
              <a:gd name="connsiteY4" fmla="*/ 1022351 h 1022351"/>
              <a:gd name="connsiteX5" fmla="*/ 0 w 1548180"/>
              <a:gd name="connsiteY5" fmla="*/ 1022351 h 1022351"/>
              <a:gd name="connsiteX6" fmla="*/ 0 w 1548180"/>
              <a:gd name="connsiteY6" fmla="*/ 61913 h 1022351"/>
              <a:gd name="connsiteX7" fmla="*/ 61913 w 1548180"/>
              <a:gd name="connsiteY7" fmla="*/ 0 h 10223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548180" h="1022351">
                <a:moveTo>
                  <a:pt x="61913" y="0"/>
                </a:moveTo>
                <a:lnTo>
                  <a:pt x="1548180" y="0"/>
                </a:lnTo>
                <a:lnTo>
                  <a:pt x="1548180" y="123825"/>
                </a:lnTo>
                <a:lnTo>
                  <a:pt x="123825" y="123825"/>
                </a:lnTo>
                <a:lnTo>
                  <a:pt x="123825" y="1022351"/>
                </a:lnTo>
                <a:lnTo>
                  <a:pt x="0" y="1022351"/>
                </a:lnTo>
                <a:lnTo>
                  <a:pt x="0" y="61913"/>
                </a:lnTo>
                <a:cubicBezTo>
                  <a:pt x="0" y="27719"/>
                  <a:pt x="27719" y="0"/>
                  <a:pt x="61913" y="0"/>
                </a:cubicBezTo>
                <a:close/>
              </a:path>
            </a:pathLst>
          </a:custGeom>
          <a:solidFill>
            <a:schemeClr val="accent6"/>
          </a:solidFill>
          <a:ln w="9525" cap="flat">
            <a:noFill/>
            <a:prstDash val="solid"/>
            <a:miter/>
          </a:ln>
        </p:spPr>
        <p:txBody>
          <a:bodyPr rtlCol="0" anchor="ctr"/>
          <a:lstStyle/>
          <a:p>
            <a:endParaRPr lang="en-US"/>
          </a:p>
        </p:txBody>
      </p:sp>
      <p:sp>
        <p:nvSpPr>
          <p:cNvPr id="48" name="Freeform: Shape 47">
            <a:extLst>
              <a:ext uri="{FF2B5EF4-FFF2-40B4-BE49-F238E27FC236}">
                <a16:creationId xmlns:a16="http://schemas.microsoft.com/office/drawing/2014/main" id="{2D2964BB-484D-45AE-AD66-D407D062965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3405056" y="5717905"/>
            <a:ext cx="1771609" cy="1140095"/>
          </a:xfrm>
          <a:custGeom>
            <a:avLst/>
            <a:gdLst>
              <a:gd name="connsiteX0" fmla="*/ 1561721 w 1771609"/>
              <a:gd name="connsiteY0" fmla="*/ 763041 h 1140095"/>
              <a:gd name="connsiteX1" fmla="*/ 1623024 w 1771609"/>
              <a:gd name="connsiteY1" fmla="*/ 792810 h 1140095"/>
              <a:gd name="connsiteX2" fmla="*/ 1711735 w 1771609"/>
              <a:gd name="connsiteY2" fmla="*/ 970132 h 1140095"/>
              <a:gd name="connsiteX3" fmla="*/ 1771609 w 1771609"/>
              <a:gd name="connsiteY3" fmla="*/ 1140095 h 1140095"/>
              <a:gd name="connsiteX4" fmla="*/ 1637225 w 1771609"/>
              <a:gd name="connsiteY4" fmla="*/ 1140095 h 1140095"/>
              <a:gd name="connsiteX5" fmla="*/ 1594820 w 1771609"/>
              <a:gd name="connsiteY5" fmla="*/ 1019711 h 1140095"/>
              <a:gd name="connsiteX6" fmla="*/ 1513200 w 1771609"/>
              <a:gd name="connsiteY6" fmla="*/ 856627 h 1140095"/>
              <a:gd name="connsiteX7" fmla="*/ 1538499 w 1771609"/>
              <a:gd name="connsiteY7" fmla="*/ 770415 h 1140095"/>
              <a:gd name="connsiteX8" fmla="*/ 1561721 w 1771609"/>
              <a:gd name="connsiteY8" fmla="*/ 763041 h 1140095"/>
              <a:gd name="connsiteX9" fmla="*/ 933455 w 1771609"/>
              <a:gd name="connsiteY9" fmla="*/ 161309 h 1140095"/>
              <a:gd name="connsiteX10" fmla="*/ 957797 w 1771609"/>
              <a:gd name="connsiteY10" fmla="*/ 167970 h 1140095"/>
              <a:gd name="connsiteX11" fmla="*/ 1286982 w 1771609"/>
              <a:gd name="connsiteY11" fmla="*/ 387616 h 1140095"/>
              <a:gd name="connsiteX12" fmla="*/ 1293725 w 1771609"/>
              <a:gd name="connsiteY12" fmla="*/ 477075 h 1140095"/>
              <a:gd name="connsiteX13" fmla="*/ 1245453 w 1771609"/>
              <a:gd name="connsiteY13" fmla="*/ 499154 h 1140095"/>
              <a:gd name="connsiteX14" fmla="*/ 1245167 w 1771609"/>
              <a:gd name="connsiteY14" fmla="*/ 499154 h 1140095"/>
              <a:gd name="connsiteX15" fmla="*/ 1203638 w 1771609"/>
              <a:gd name="connsiteY15" fmla="*/ 484104 h 1140095"/>
              <a:gd name="connsiteX16" fmla="*/ 900647 w 1771609"/>
              <a:gd name="connsiteY16" fmla="*/ 281508 h 1140095"/>
              <a:gd name="connsiteX17" fmla="*/ 872454 w 1771609"/>
              <a:gd name="connsiteY17" fmla="*/ 196164 h 1140095"/>
              <a:gd name="connsiteX18" fmla="*/ 933455 w 1771609"/>
              <a:gd name="connsiteY18" fmla="*/ 161309 h 1140095"/>
              <a:gd name="connsiteX19" fmla="*/ 256260 w 1771609"/>
              <a:gd name="connsiteY19" fmla="*/ 29 h 1140095"/>
              <a:gd name="connsiteX20" fmla="*/ 454020 w 1771609"/>
              <a:gd name="connsiteY20" fmla="*/ 13474 h 1140095"/>
              <a:gd name="connsiteX21" fmla="*/ 509236 w 1771609"/>
              <a:gd name="connsiteY21" fmla="*/ 84182 h 1140095"/>
              <a:gd name="connsiteX22" fmla="*/ 445829 w 1771609"/>
              <a:gd name="connsiteY22" fmla="*/ 139871 h 1140095"/>
              <a:gd name="connsiteX23" fmla="*/ 437447 w 1771609"/>
              <a:gd name="connsiteY23" fmla="*/ 139395 h 1140095"/>
              <a:gd name="connsiteX24" fmla="*/ 73211 w 1771609"/>
              <a:gd name="connsiteY24" fmla="*/ 137204 h 1140095"/>
              <a:gd name="connsiteX25" fmla="*/ 749 w 1771609"/>
              <a:gd name="connsiteY25" fmla="*/ 84082 h 1140095"/>
              <a:gd name="connsiteX26" fmla="*/ 53871 w 1771609"/>
              <a:gd name="connsiteY26" fmla="*/ 11621 h 1140095"/>
              <a:gd name="connsiteX27" fmla="*/ 58352 w 1771609"/>
              <a:gd name="connsiteY27" fmla="*/ 11093 h 1140095"/>
              <a:gd name="connsiteX28" fmla="*/ 256260 w 1771609"/>
              <a:gd name="connsiteY28" fmla="*/ 29 h 11400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1771609" h="1140095">
                <a:moveTo>
                  <a:pt x="1561721" y="763041"/>
                </a:moveTo>
                <a:cubicBezTo>
                  <a:pt x="1585506" y="760324"/>
                  <a:pt x="1609722" y="771249"/>
                  <a:pt x="1623024" y="792810"/>
                </a:cubicBezTo>
                <a:cubicBezTo>
                  <a:pt x="1656300" y="850065"/>
                  <a:pt x="1685920" y="909291"/>
                  <a:pt x="1711735" y="970132"/>
                </a:cubicBezTo>
                <a:lnTo>
                  <a:pt x="1771609" y="1140095"/>
                </a:lnTo>
                <a:lnTo>
                  <a:pt x="1637225" y="1140095"/>
                </a:lnTo>
                <a:lnTo>
                  <a:pt x="1594820" y="1019711"/>
                </a:lnTo>
                <a:cubicBezTo>
                  <a:pt x="1571072" y="963753"/>
                  <a:pt x="1543818" y="909282"/>
                  <a:pt x="1513200" y="856627"/>
                </a:cubicBezTo>
                <a:cubicBezTo>
                  <a:pt x="1496379" y="825834"/>
                  <a:pt x="1507704" y="787236"/>
                  <a:pt x="1538499" y="770415"/>
                </a:cubicBezTo>
                <a:cubicBezTo>
                  <a:pt x="1545912" y="766367"/>
                  <a:pt x="1553792" y="763946"/>
                  <a:pt x="1561721" y="763041"/>
                </a:cubicBezTo>
                <a:close/>
                <a:moveTo>
                  <a:pt x="933455" y="161309"/>
                </a:moveTo>
                <a:cubicBezTo>
                  <a:pt x="941693" y="161855"/>
                  <a:pt x="949959" y="164025"/>
                  <a:pt x="957797" y="167970"/>
                </a:cubicBezTo>
                <a:cubicBezTo>
                  <a:pt x="1076184" y="227289"/>
                  <a:pt x="1186759" y="301068"/>
                  <a:pt x="1286982" y="387616"/>
                </a:cubicBezTo>
                <a:cubicBezTo>
                  <a:pt x="1313547" y="410457"/>
                  <a:pt x="1316566" y="450510"/>
                  <a:pt x="1293725" y="477075"/>
                </a:cubicBezTo>
                <a:cubicBezTo>
                  <a:pt x="1281638" y="491137"/>
                  <a:pt x="1263998" y="499204"/>
                  <a:pt x="1245453" y="499154"/>
                </a:cubicBezTo>
                <a:lnTo>
                  <a:pt x="1245167" y="499154"/>
                </a:lnTo>
                <a:cubicBezTo>
                  <a:pt x="1229965" y="499301"/>
                  <a:pt x="1215220" y="493956"/>
                  <a:pt x="1203638" y="484104"/>
                </a:cubicBezTo>
                <a:cubicBezTo>
                  <a:pt x="1111407" y="404300"/>
                  <a:pt x="1009633" y="336248"/>
                  <a:pt x="900647" y="281508"/>
                </a:cubicBezTo>
                <a:cubicBezTo>
                  <a:pt x="869295" y="265726"/>
                  <a:pt x="856672" y="227516"/>
                  <a:pt x="872454" y="196164"/>
                </a:cubicBezTo>
                <a:cubicBezTo>
                  <a:pt x="884290" y="172650"/>
                  <a:pt x="908742" y="159670"/>
                  <a:pt x="933455" y="161309"/>
                </a:cubicBezTo>
                <a:close/>
                <a:moveTo>
                  <a:pt x="256260" y="29"/>
                </a:moveTo>
                <a:cubicBezTo>
                  <a:pt x="322331" y="427"/>
                  <a:pt x="388378" y="4909"/>
                  <a:pt x="454020" y="13474"/>
                </a:cubicBezTo>
                <a:cubicBezTo>
                  <a:pt x="488793" y="17752"/>
                  <a:pt x="513514" y="49409"/>
                  <a:pt x="509236" y="84182"/>
                </a:cubicBezTo>
                <a:cubicBezTo>
                  <a:pt x="505303" y="116151"/>
                  <a:pt x="478038" y="140098"/>
                  <a:pt x="445829" y="139871"/>
                </a:cubicBezTo>
                <a:cubicBezTo>
                  <a:pt x="443027" y="139899"/>
                  <a:pt x="440227" y="139740"/>
                  <a:pt x="437447" y="139395"/>
                </a:cubicBezTo>
                <a:cubicBezTo>
                  <a:pt x="316592" y="123615"/>
                  <a:pt x="194247" y="122878"/>
                  <a:pt x="73211" y="137204"/>
                </a:cubicBezTo>
                <a:cubicBezTo>
                  <a:pt x="38532" y="142545"/>
                  <a:pt x="6090" y="118762"/>
                  <a:pt x="749" y="84082"/>
                </a:cubicBezTo>
                <a:cubicBezTo>
                  <a:pt x="-4591" y="49403"/>
                  <a:pt x="19192" y="16961"/>
                  <a:pt x="53871" y="11621"/>
                </a:cubicBezTo>
                <a:cubicBezTo>
                  <a:pt x="55358" y="11392"/>
                  <a:pt x="56852" y="11216"/>
                  <a:pt x="58352" y="11093"/>
                </a:cubicBezTo>
                <a:cubicBezTo>
                  <a:pt x="124093" y="3319"/>
                  <a:pt x="190189" y="-369"/>
                  <a:pt x="256260" y="29"/>
                </a:cubicBezTo>
                <a:close/>
              </a:path>
            </a:pathLst>
          </a:custGeom>
          <a:solidFill>
            <a:schemeClr val="accent4"/>
          </a:solidFill>
          <a:ln w="9525" cap="flat">
            <a:noFill/>
            <a:prstDash val="solid"/>
            <a:miter/>
          </a:ln>
        </p:spPr>
        <p:txBody>
          <a:bodyPr rtlCol="0" anchor="ctr"/>
          <a:lstStyle/>
          <a:p>
            <a:endParaRPr lang="en-US"/>
          </a:p>
        </p:txBody>
      </p:sp>
      <p:sp>
        <p:nvSpPr>
          <p:cNvPr id="50" name="Freeform: Shape 49">
            <a:extLst>
              <a:ext uri="{FF2B5EF4-FFF2-40B4-BE49-F238E27FC236}">
                <a16:creationId xmlns:a16="http://schemas.microsoft.com/office/drawing/2014/main" id="{6691AC69-A76E-4DAB-B565-468B6B87ACF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132972" y="6258755"/>
            <a:ext cx="1565940" cy="599245"/>
          </a:xfrm>
          <a:custGeom>
            <a:avLst/>
            <a:gdLst>
              <a:gd name="connsiteX0" fmla="*/ 782970 w 1565940"/>
              <a:gd name="connsiteY0" fmla="*/ 0 h 599245"/>
              <a:gd name="connsiteX1" fmla="*/ 1528042 w 1565940"/>
              <a:gd name="connsiteY1" fmla="*/ 480469 h 599245"/>
              <a:gd name="connsiteX2" fmla="*/ 1565940 w 1565940"/>
              <a:gd name="connsiteY2" fmla="*/ 599245 h 599245"/>
              <a:gd name="connsiteX3" fmla="*/ 0 w 1565940"/>
              <a:gd name="connsiteY3" fmla="*/ 599245 h 599245"/>
              <a:gd name="connsiteX4" fmla="*/ 37898 w 1565940"/>
              <a:gd name="connsiteY4" fmla="*/ 480469 h 599245"/>
              <a:gd name="connsiteX5" fmla="*/ 782970 w 1565940"/>
              <a:gd name="connsiteY5" fmla="*/ 0 h 5992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565940" h="599245">
                <a:moveTo>
                  <a:pt x="782970" y="0"/>
                </a:moveTo>
                <a:cubicBezTo>
                  <a:pt x="1117910" y="0"/>
                  <a:pt x="1405287" y="198118"/>
                  <a:pt x="1528042" y="480469"/>
                </a:cubicBezTo>
                <a:lnTo>
                  <a:pt x="1565940" y="599245"/>
                </a:lnTo>
                <a:lnTo>
                  <a:pt x="0" y="599245"/>
                </a:lnTo>
                <a:lnTo>
                  <a:pt x="37898" y="480469"/>
                </a:lnTo>
                <a:cubicBezTo>
                  <a:pt x="160653" y="198118"/>
                  <a:pt x="448030" y="0"/>
                  <a:pt x="782970"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Tree>
    <p:extLst>
      <p:ext uri="{BB962C8B-B14F-4D97-AF65-F5344CB8AC3E}">
        <p14:creationId xmlns:p14="http://schemas.microsoft.com/office/powerpoint/2010/main" val="228734622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3" name="Rectangle 22">
            <a:extLst>
              <a:ext uri="{FF2B5EF4-FFF2-40B4-BE49-F238E27FC236}">
                <a16:creationId xmlns:a16="http://schemas.microsoft.com/office/drawing/2014/main" id="{2EB492CD-616E-47F8-933B-5E2D952A059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25" name="Arc 24">
            <a:extLst>
              <a:ext uri="{FF2B5EF4-FFF2-40B4-BE49-F238E27FC236}">
                <a16:creationId xmlns:a16="http://schemas.microsoft.com/office/drawing/2014/main" id="{59383CF9-23B5-4335-9B21-1791C4CF1C7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3967198" flipH="1">
            <a:off x="8631348" y="490493"/>
            <a:ext cx="2987899" cy="2987899"/>
          </a:xfrm>
          <a:prstGeom prst="arc">
            <a:avLst>
              <a:gd name="adj1" fmla="val 14441841"/>
              <a:gd name="adj2" fmla="val 0"/>
            </a:avLst>
          </a:prstGeom>
          <a:ln w="127000" cap="rnd">
            <a:solidFill>
              <a:schemeClr val="accent4"/>
            </a:solidFill>
            <a:prstDash val="dash"/>
            <a:miter lim="800000"/>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8E9C77B2-A369-77A3-15DF-EA8936871118}"/>
              </a:ext>
            </a:extLst>
          </p:cNvPr>
          <p:cNvSpPr>
            <a:spLocks noGrp="1"/>
          </p:cNvSpPr>
          <p:nvPr>
            <p:ph type="title"/>
          </p:nvPr>
        </p:nvSpPr>
        <p:spPr>
          <a:xfrm>
            <a:off x="905847" y="1188154"/>
            <a:ext cx="10439400" cy="1325563"/>
          </a:xfrm>
        </p:spPr>
        <p:txBody>
          <a:bodyPr vert="horz" lIns="91440" tIns="45720" rIns="91440" bIns="45720" rtlCol="0" anchor="ctr">
            <a:normAutofit/>
          </a:bodyPr>
          <a:lstStyle/>
          <a:p>
            <a:r>
              <a:rPr lang="en-US" b="1" i="0" kern="1200" dirty="0">
                <a:solidFill>
                  <a:srgbClr val="7030A0"/>
                </a:solidFill>
                <a:effectLst/>
                <a:latin typeface="+mj-lt"/>
                <a:ea typeface="+mj-ea"/>
                <a:cs typeface="+mj-cs"/>
              </a:rPr>
              <a:t>Out of Hours Service for Neurodiversity</a:t>
            </a:r>
            <a:endParaRPr lang="en-US" kern="1200" dirty="0">
              <a:solidFill>
                <a:srgbClr val="7030A0"/>
              </a:solidFill>
              <a:latin typeface="+mj-lt"/>
              <a:ea typeface="+mj-ea"/>
              <a:cs typeface="+mj-cs"/>
            </a:endParaRPr>
          </a:p>
        </p:txBody>
      </p:sp>
      <p:sp>
        <p:nvSpPr>
          <p:cNvPr id="27" name="Freeform: Shape 26">
            <a:extLst>
              <a:ext uri="{FF2B5EF4-FFF2-40B4-BE49-F238E27FC236}">
                <a16:creationId xmlns:a16="http://schemas.microsoft.com/office/drawing/2014/main" id="{0007FE00-9498-4706-B255-6437B0252C0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5486400"/>
            <a:ext cx="2672863" cy="1371600"/>
          </a:xfrm>
          <a:custGeom>
            <a:avLst/>
            <a:gdLst>
              <a:gd name="connsiteX0" fmla="*/ 1721734 w 2672863"/>
              <a:gd name="connsiteY0" fmla="*/ 0 h 1371600"/>
              <a:gd name="connsiteX1" fmla="*/ 2564444 w 2672863"/>
              <a:gd name="connsiteY1" fmla="*/ 213382 h 1371600"/>
              <a:gd name="connsiteX2" fmla="*/ 2672863 w 2672863"/>
              <a:gd name="connsiteY2" fmla="*/ 279248 h 1371600"/>
              <a:gd name="connsiteX3" fmla="*/ 2672863 w 2672863"/>
              <a:gd name="connsiteY3" fmla="*/ 1371600 h 1371600"/>
              <a:gd name="connsiteX4" fmla="*/ 0 w 2672863"/>
              <a:gd name="connsiteY4" fmla="*/ 1371600 h 1371600"/>
              <a:gd name="connsiteX5" fmla="*/ 33268 w 2672863"/>
              <a:gd name="connsiteY5" fmla="*/ 1242216 h 1371600"/>
              <a:gd name="connsiteX6" fmla="*/ 1721734 w 2672863"/>
              <a:gd name="connsiteY6" fmla="*/ 0 h 1371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672863" h="1371600">
                <a:moveTo>
                  <a:pt x="1721734" y="0"/>
                </a:moveTo>
                <a:cubicBezTo>
                  <a:pt x="2026863" y="0"/>
                  <a:pt x="2313937" y="77299"/>
                  <a:pt x="2564444" y="213382"/>
                </a:cubicBezTo>
                <a:lnTo>
                  <a:pt x="2672863" y="279248"/>
                </a:lnTo>
                <a:lnTo>
                  <a:pt x="2672863" y="1371600"/>
                </a:lnTo>
                <a:lnTo>
                  <a:pt x="0" y="1371600"/>
                </a:lnTo>
                <a:lnTo>
                  <a:pt x="33268" y="1242216"/>
                </a:lnTo>
                <a:cubicBezTo>
                  <a:pt x="257110" y="522539"/>
                  <a:pt x="928399" y="0"/>
                  <a:pt x="1721734" y="0"/>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7" name="Content Placeholder 6">
            <a:extLst>
              <a:ext uri="{FF2B5EF4-FFF2-40B4-BE49-F238E27FC236}">
                <a16:creationId xmlns:a16="http://schemas.microsoft.com/office/drawing/2014/main" id="{7235D48F-C2AB-C693-824D-9CE881D78E16}"/>
              </a:ext>
            </a:extLst>
          </p:cNvPr>
          <p:cNvPicPr>
            <a:picLocks noGrp="1" noChangeAspect="1"/>
          </p:cNvPicPr>
          <p:nvPr>
            <p:ph sz="half" idx="2"/>
          </p:nvPr>
        </p:nvPicPr>
        <p:blipFill>
          <a:blip r:embed="rId2"/>
          <a:stretch>
            <a:fillRect/>
          </a:stretch>
        </p:blipFill>
        <p:spPr>
          <a:xfrm>
            <a:off x="703182" y="2531973"/>
            <a:ext cx="4777381" cy="1624309"/>
          </a:xfrm>
          <a:custGeom>
            <a:avLst/>
            <a:gdLst/>
            <a:ahLst/>
            <a:cxnLst/>
            <a:rect l="l" t="t" r="r" b="b"/>
            <a:pathLst>
              <a:path w="4777381" h="5643794">
                <a:moveTo>
                  <a:pt x="143704" y="0"/>
                </a:moveTo>
                <a:lnTo>
                  <a:pt x="4633677" y="0"/>
                </a:lnTo>
                <a:cubicBezTo>
                  <a:pt x="4713043" y="0"/>
                  <a:pt x="4777381" y="64338"/>
                  <a:pt x="4777381" y="143704"/>
                </a:cubicBezTo>
                <a:lnTo>
                  <a:pt x="4777381" y="5500090"/>
                </a:lnTo>
                <a:cubicBezTo>
                  <a:pt x="4777381" y="5579456"/>
                  <a:pt x="4713043" y="5643794"/>
                  <a:pt x="4633677" y="5643794"/>
                </a:cubicBezTo>
                <a:lnTo>
                  <a:pt x="143704" y="5643794"/>
                </a:lnTo>
                <a:cubicBezTo>
                  <a:pt x="64338" y="5643794"/>
                  <a:pt x="0" y="5579456"/>
                  <a:pt x="0" y="5500090"/>
                </a:cubicBezTo>
                <a:lnTo>
                  <a:pt x="0" y="143704"/>
                </a:lnTo>
                <a:cubicBezTo>
                  <a:pt x="0" y="64338"/>
                  <a:pt x="64338" y="0"/>
                  <a:pt x="143704" y="0"/>
                </a:cubicBezTo>
                <a:close/>
              </a:path>
            </a:pathLst>
          </a:custGeom>
        </p:spPr>
      </p:pic>
      <p:sp>
        <p:nvSpPr>
          <p:cNvPr id="4" name="Content Placeholder 3">
            <a:extLst>
              <a:ext uri="{FF2B5EF4-FFF2-40B4-BE49-F238E27FC236}">
                <a16:creationId xmlns:a16="http://schemas.microsoft.com/office/drawing/2014/main" id="{90E39EDD-A85A-610B-534C-004251E179D8}"/>
              </a:ext>
            </a:extLst>
          </p:cNvPr>
          <p:cNvSpPr>
            <a:spLocks noGrp="1"/>
          </p:cNvSpPr>
          <p:nvPr>
            <p:ph sz="half" idx="1"/>
          </p:nvPr>
        </p:nvSpPr>
        <p:spPr>
          <a:xfrm>
            <a:off x="5894962" y="1984443"/>
            <a:ext cx="5458838" cy="4192520"/>
          </a:xfrm>
        </p:spPr>
        <p:txBody>
          <a:bodyPr vert="horz" lIns="91440" tIns="45720" rIns="91440" bIns="45720" rtlCol="0">
            <a:normAutofit/>
          </a:bodyPr>
          <a:lstStyle/>
          <a:p>
            <a:endParaRPr lang="en-US" sz="1800"/>
          </a:p>
          <a:p>
            <a:endParaRPr lang="en-US" sz="1800"/>
          </a:p>
          <a:p>
            <a:r>
              <a:rPr lang="en-US" sz="1800"/>
              <a:t>Advice line for parents and carers of children and young people who have neurodevelopmental needs including Autism and ADHD. </a:t>
            </a:r>
          </a:p>
          <a:p>
            <a:r>
              <a:rPr lang="en-US" sz="1800"/>
              <a:t>Urgent support, advice or guidance available from 5pm-11pm, 365 days a year.</a:t>
            </a:r>
          </a:p>
          <a:p>
            <a:r>
              <a:rPr lang="en-US" sz="1800" b="1"/>
              <a:t>Tel: 0300 222 5755</a:t>
            </a:r>
          </a:p>
          <a:p>
            <a:r>
              <a:rPr lang="en-US" sz="1800"/>
              <a:t>Option 3: ASD Helpline</a:t>
            </a:r>
          </a:p>
          <a:p>
            <a:r>
              <a:rPr lang="en-US" sz="1800"/>
              <a:t>Option 4: ADHD Helpline</a:t>
            </a:r>
          </a:p>
          <a:p>
            <a:r>
              <a:rPr lang="en-US" sz="1800"/>
              <a:t>Website: </a:t>
            </a:r>
            <a:r>
              <a:rPr lang="en-US" sz="1800">
                <a:hlinkClick r:id="rId3"/>
              </a:rPr>
              <a:t>https://www.mindworks-surrey.org</a:t>
            </a:r>
            <a:endParaRPr lang="en-US" sz="1800"/>
          </a:p>
          <a:p>
            <a:endParaRPr lang="en-US" sz="1800"/>
          </a:p>
        </p:txBody>
      </p:sp>
    </p:spTree>
    <p:extLst>
      <p:ext uri="{BB962C8B-B14F-4D97-AF65-F5344CB8AC3E}">
        <p14:creationId xmlns:p14="http://schemas.microsoft.com/office/powerpoint/2010/main" val="146730069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4" name="Rectangle 33">
            <a:extLst>
              <a:ext uri="{FF2B5EF4-FFF2-40B4-BE49-F238E27FC236}">
                <a16:creationId xmlns:a16="http://schemas.microsoft.com/office/drawing/2014/main" id="{327D73B4-9F5C-4A64-A179-51B9500CB8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itle 4">
            <a:extLst>
              <a:ext uri="{FF2B5EF4-FFF2-40B4-BE49-F238E27FC236}">
                <a16:creationId xmlns:a16="http://schemas.microsoft.com/office/drawing/2014/main" id="{3CC4E36B-137B-E7CB-5A3F-285DE7631367}"/>
              </a:ext>
            </a:extLst>
          </p:cNvPr>
          <p:cNvSpPr>
            <a:spLocks noGrp="1"/>
          </p:cNvSpPr>
          <p:nvPr>
            <p:ph type="title"/>
          </p:nvPr>
        </p:nvSpPr>
        <p:spPr>
          <a:xfrm>
            <a:off x="6657715" y="467271"/>
            <a:ext cx="4195674" cy="2052522"/>
          </a:xfrm>
        </p:spPr>
        <p:txBody>
          <a:bodyPr vert="horz" lIns="91440" tIns="45720" rIns="91440" bIns="45720" rtlCol="0" anchor="b">
            <a:normAutofit/>
          </a:bodyPr>
          <a:lstStyle/>
          <a:p>
            <a:r>
              <a:rPr lang="en-US" sz="4800" b="1" i="0">
                <a:effectLst/>
                <a:highlight>
                  <a:srgbClr val="FFFFFF"/>
                </a:highlight>
              </a:rPr>
              <a:t>CYP HAVEN drop-in Centre </a:t>
            </a:r>
            <a:endParaRPr lang="en-US" sz="4800"/>
          </a:p>
        </p:txBody>
      </p:sp>
      <p:sp>
        <p:nvSpPr>
          <p:cNvPr id="36" name="Oval 35">
            <a:extLst>
              <a:ext uri="{FF2B5EF4-FFF2-40B4-BE49-F238E27FC236}">
                <a16:creationId xmlns:a16="http://schemas.microsoft.com/office/drawing/2014/main" id="{C1F06963-6374-4B48-844F-071A9BAAAE0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22965" y="554152"/>
            <a:ext cx="5742189" cy="5742189"/>
          </a:xfrm>
          <a:prstGeom prst="ellipse">
            <a:avLst/>
          </a:prstGeom>
          <a:gradFill flip="none" rotWithShape="1">
            <a:gsLst>
              <a:gs pos="0">
                <a:schemeClr val="accent1"/>
              </a:gs>
              <a:gs pos="100000">
                <a:schemeClr val="accent2"/>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Content Placeholder 8">
            <a:extLst>
              <a:ext uri="{FF2B5EF4-FFF2-40B4-BE49-F238E27FC236}">
                <a16:creationId xmlns:a16="http://schemas.microsoft.com/office/drawing/2014/main" id="{FB7955B6-3E6B-033E-D4B3-685F0E30C893}"/>
              </a:ext>
            </a:extLst>
          </p:cNvPr>
          <p:cNvPicPr>
            <a:picLocks noGrp="1" noChangeAspect="1"/>
          </p:cNvPicPr>
          <p:nvPr>
            <p:ph sz="half" idx="1"/>
          </p:nvPr>
        </p:nvPicPr>
        <p:blipFill>
          <a:blip r:embed="rId2"/>
          <a:srcRect l="5889" r="46861"/>
          <a:stretch/>
        </p:blipFill>
        <p:spPr>
          <a:xfrm>
            <a:off x="505418" y="554151"/>
            <a:ext cx="5742189" cy="5742189"/>
          </a:xfrm>
          <a:custGeom>
            <a:avLst/>
            <a:gdLst/>
            <a:ahLst/>
            <a:cxnLst/>
            <a:rect l="l" t="t" r="r" b="b"/>
            <a:pathLst>
              <a:path w="1838528" h="1838528">
                <a:moveTo>
                  <a:pt x="919264" y="0"/>
                </a:moveTo>
                <a:cubicBezTo>
                  <a:pt x="1426959" y="0"/>
                  <a:pt x="1838528" y="411569"/>
                  <a:pt x="1838528" y="919264"/>
                </a:cubicBezTo>
                <a:cubicBezTo>
                  <a:pt x="1838528" y="1426959"/>
                  <a:pt x="1426959" y="1838528"/>
                  <a:pt x="919264" y="1838528"/>
                </a:cubicBezTo>
                <a:cubicBezTo>
                  <a:pt x="411569" y="1838528"/>
                  <a:pt x="0" y="1426959"/>
                  <a:pt x="0" y="919264"/>
                </a:cubicBezTo>
                <a:cubicBezTo>
                  <a:pt x="0" y="411569"/>
                  <a:pt x="411569" y="0"/>
                  <a:pt x="919264" y="0"/>
                </a:cubicBezTo>
                <a:close/>
              </a:path>
            </a:pathLst>
          </a:custGeom>
        </p:spPr>
      </p:pic>
      <p:sp>
        <p:nvSpPr>
          <p:cNvPr id="38" name="!!plus graphic">
            <a:extLst>
              <a:ext uri="{FF2B5EF4-FFF2-40B4-BE49-F238E27FC236}">
                <a16:creationId xmlns:a16="http://schemas.microsoft.com/office/drawing/2014/main" id="{6CB927A4-E432-4310-9CD5-E89FF506317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04956" y="703679"/>
            <a:ext cx="171515" cy="171515"/>
          </a:xfrm>
          <a:custGeom>
            <a:avLst/>
            <a:gdLst>
              <a:gd name="connsiteX0" fmla="*/ 159874 w 171515"/>
              <a:gd name="connsiteY0" fmla="*/ 74116 h 171515"/>
              <a:gd name="connsiteX1" fmla="*/ 97399 w 171515"/>
              <a:gd name="connsiteY1" fmla="*/ 74116 h 171515"/>
              <a:gd name="connsiteX2" fmla="*/ 97399 w 171515"/>
              <a:gd name="connsiteY2" fmla="*/ 11641 h 171515"/>
              <a:gd name="connsiteX3" fmla="*/ 85758 w 171515"/>
              <a:gd name="connsiteY3" fmla="*/ 0 h 171515"/>
              <a:gd name="connsiteX4" fmla="*/ 74116 w 171515"/>
              <a:gd name="connsiteY4" fmla="*/ 11641 h 171515"/>
              <a:gd name="connsiteX5" fmla="*/ 74116 w 171515"/>
              <a:gd name="connsiteY5" fmla="*/ 74116 h 171515"/>
              <a:gd name="connsiteX6" fmla="*/ 11641 w 171515"/>
              <a:gd name="connsiteY6" fmla="*/ 74116 h 171515"/>
              <a:gd name="connsiteX7" fmla="*/ 0 w 171515"/>
              <a:gd name="connsiteY7" fmla="*/ 85758 h 171515"/>
              <a:gd name="connsiteX8" fmla="*/ 11641 w 171515"/>
              <a:gd name="connsiteY8" fmla="*/ 97399 h 171515"/>
              <a:gd name="connsiteX9" fmla="*/ 74116 w 171515"/>
              <a:gd name="connsiteY9" fmla="*/ 97399 h 171515"/>
              <a:gd name="connsiteX10" fmla="*/ 74116 w 171515"/>
              <a:gd name="connsiteY10" fmla="*/ 159874 h 171515"/>
              <a:gd name="connsiteX11" fmla="*/ 85758 w 171515"/>
              <a:gd name="connsiteY11" fmla="*/ 171515 h 171515"/>
              <a:gd name="connsiteX12" fmla="*/ 97399 w 171515"/>
              <a:gd name="connsiteY12" fmla="*/ 159874 h 171515"/>
              <a:gd name="connsiteX13" fmla="*/ 97399 w 171515"/>
              <a:gd name="connsiteY13" fmla="*/ 97399 h 171515"/>
              <a:gd name="connsiteX14" fmla="*/ 159874 w 171515"/>
              <a:gd name="connsiteY14" fmla="*/ 97399 h 171515"/>
              <a:gd name="connsiteX15" fmla="*/ 171515 w 171515"/>
              <a:gd name="connsiteY15" fmla="*/ 85758 h 171515"/>
              <a:gd name="connsiteX16" fmla="*/ 159874 w 171515"/>
              <a:gd name="connsiteY16" fmla="*/ 74116 h 1715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71515" h="171515">
                <a:moveTo>
                  <a:pt x="159874" y="74116"/>
                </a:moveTo>
                <a:lnTo>
                  <a:pt x="97399" y="74116"/>
                </a:lnTo>
                <a:lnTo>
                  <a:pt x="97399" y="11641"/>
                </a:lnTo>
                <a:cubicBezTo>
                  <a:pt x="97399" y="5212"/>
                  <a:pt x="92187" y="0"/>
                  <a:pt x="85758" y="0"/>
                </a:cubicBezTo>
                <a:cubicBezTo>
                  <a:pt x="79328" y="0"/>
                  <a:pt x="74116" y="5212"/>
                  <a:pt x="74116" y="11641"/>
                </a:cubicBezTo>
                <a:lnTo>
                  <a:pt x="74116" y="74116"/>
                </a:lnTo>
                <a:lnTo>
                  <a:pt x="11641" y="74116"/>
                </a:lnTo>
                <a:cubicBezTo>
                  <a:pt x="5212" y="74116"/>
                  <a:pt x="0" y="79328"/>
                  <a:pt x="0" y="85758"/>
                </a:cubicBezTo>
                <a:cubicBezTo>
                  <a:pt x="0" y="92187"/>
                  <a:pt x="5212" y="97399"/>
                  <a:pt x="11641" y="97399"/>
                </a:cubicBezTo>
                <a:lnTo>
                  <a:pt x="74116" y="97399"/>
                </a:lnTo>
                <a:lnTo>
                  <a:pt x="74116" y="159874"/>
                </a:lnTo>
                <a:cubicBezTo>
                  <a:pt x="74116" y="166303"/>
                  <a:pt x="79328" y="171515"/>
                  <a:pt x="85758" y="171515"/>
                </a:cubicBezTo>
                <a:cubicBezTo>
                  <a:pt x="92187" y="171515"/>
                  <a:pt x="97399" y="166303"/>
                  <a:pt x="97399" y="159874"/>
                </a:cubicBezTo>
                <a:lnTo>
                  <a:pt x="97399" y="97399"/>
                </a:lnTo>
                <a:lnTo>
                  <a:pt x="159874" y="97399"/>
                </a:lnTo>
                <a:cubicBezTo>
                  <a:pt x="166303" y="97399"/>
                  <a:pt x="171515" y="92187"/>
                  <a:pt x="171515" y="85758"/>
                </a:cubicBezTo>
                <a:cubicBezTo>
                  <a:pt x="171515" y="79328"/>
                  <a:pt x="166303" y="74116"/>
                  <a:pt x="159874" y="74116"/>
                </a:cubicBezTo>
                <a:close/>
              </a:path>
            </a:pathLst>
          </a:custGeom>
          <a:solidFill>
            <a:schemeClr val="accent1"/>
          </a:solidFill>
          <a:ln w="776" cap="flat">
            <a:noFill/>
            <a:prstDash val="solid"/>
            <a:miter/>
          </a:ln>
        </p:spPr>
        <p:txBody>
          <a:bodyPr rtlCol="0" anchor="ctr"/>
          <a:lstStyle/>
          <a:p>
            <a:endParaRPr lang="en-US"/>
          </a:p>
        </p:txBody>
      </p:sp>
      <p:sp>
        <p:nvSpPr>
          <p:cNvPr id="40" name="!!circle graphic">
            <a:extLst>
              <a:ext uri="{FF2B5EF4-FFF2-40B4-BE49-F238E27FC236}">
                <a16:creationId xmlns:a16="http://schemas.microsoft.com/office/drawing/2014/main" id="{1453BF6C-B012-48B7-B4E8-6D7AC7C27D0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2753" y="1562696"/>
            <a:ext cx="157545" cy="157545"/>
          </a:xfrm>
          <a:custGeom>
            <a:avLst/>
            <a:gdLst>
              <a:gd name="connsiteX0" fmla="*/ 78773 w 157545"/>
              <a:gd name="connsiteY0" fmla="*/ 23283 h 157545"/>
              <a:gd name="connsiteX1" fmla="*/ 134262 w 157545"/>
              <a:gd name="connsiteY1" fmla="*/ 78773 h 157545"/>
              <a:gd name="connsiteX2" fmla="*/ 78773 w 157545"/>
              <a:gd name="connsiteY2" fmla="*/ 134262 h 157545"/>
              <a:gd name="connsiteX3" fmla="*/ 23283 w 157545"/>
              <a:gd name="connsiteY3" fmla="*/ 78773 h 157545"/>
              <a:gd name="connsiteX4" fmla="*/ 78773 w 157545"/>
              <a:gd name="connsiteY4" fmla="*/ 23283 h 157545"/>
              <a:gd name="connsiteX5" fmla="*/ 78773 w 157545"/>
              <a:gd name="connsiteY5" fmla="*/ 0 h 157545"/>
              <a:gd name="connsiteX6" fmla="*/ 0 w 157545"/>
              <a:gd name="connsiteY6" fmla="*/ 78773 h 157545"/>
              <a:gd name="connsiteX7" fmla="*/ 78773 w 157545"/>
              <a:gd name="connsiteY7" fmla="*/ 157545 h 157545"/>
              <a:gd name="connsiteX8" fmla="*/ 157545 w 157545"/>
              <a:gd name="connsiteY8" fmla="*/ 78773 h 157545"/>
              <a:gd name="connsiteX9" fmla="*/ 78773 w 157545"/>
              <a:gd name="connsiteY9" fmla="*/ 0 h 1575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57545" h="157545">
                <a:moveTo>
                  <a:pt x="78773" y="23283"/>
                </a:moveTo>
                <a:cubicBezTo>
                  <a:pt x="109419" y="23283"/>
                  <a:pt x="134262" y="48126"/>
                  <a:pt x="134262" y="78773"/>
                </a:cubicBezTo>
                <a:cubicBezTo>
                  <a:pt x="134262" y="109419"/>
                  <a:pt x="109419" y="134262"/>
                  <a:pt x="78773" y="134262"/>
                </a:cubicBezTo>
                <a:cubicBezTo>
                  <a:pt x="48126" y="134262"/>
                  <a:pt x="23283" y="109419"/>
                  <a:pt x="23283" y="78773"/>
                </a:cubicBezTo>
                <a:cubicBezTo>
                  <a:pt x="23312" y="48139"/>
                  <a:pt x="48139" y="23312"/>
                  <a:pt x="78773" y="23283"/>
                </a:cubicBezTo>
                <a:moveTo>
                  <a:pt x="78773" y="0"/>
                </a:moveTo>
                <a:cubicBezTo>
                  <a:pt x="35268" y="0"/>
                  <a:pt x="0" y="35268"/>
                  <a:pt x="0" y="78773"/>
                </a:cubicBezTo>
                <a:cubicBezTo>
                  <a:pt x="0" y="122277"/>
                  <a:pt x="35268" y="157545"/>
                  <a:pt x="78773" y="157545"/>
                </a:cubicBezTo>
                <a:cubicBezTo>
                  <a:pt x="122277" y="157545"/>
                  <a:pt x="157545" y="122277"/>
                  <a:pt x="157545" y="78773"/>
                </a:cubicBezTo>
                <a:cubicBezTo>
                  <a:pt x="157545" y="35268"/>
                  <a:pt x="122277" y="0"/>
                  <a:pt x="78773" y="0"/>
                </a:cubicBezTo>
                <a:close/>
              </a:path>
            </a:pathLst>
          </a:custGeom>
          <a:solidFill>
            <a:schemeClr val="accent1"/>
          </a:solidFill>
          <a:ln w="751" cap="flat">
            <a:noFill/>
            <a:prstDash val="solid"/>
            <a:miter/>
          </a:ln>
        </p:spPr>
        <p:txBody>
          <a:bodyPr rtlCol="0" anchor="ctr"/>
          <a:lstStyle/>
          <a:p>
            <a:endParaRPr lang="en-US"/>
          </a:p>
        </p:txBody>
      </p:sp>
      <p:sp>
        <p:nvSpPr>
          <p:cNvPr id="7" name="Content Placeholder 6">
            <a:extLst>
              <a:ext uri="{FF2B5EF4-FFF2-40B4-BE49-F238E27FC236}">
                <a16:creationId xmlns:a16="http://schemas.microsoft.com/office/drawing/2014/main" id="{2CEC6FD5-D397-6E53-81B6-602104902791}"/>
              </a:ext>
            </a:extLst>
          </p:cNvPr>
          <p:cNvSpPr>
            <a:spLocks noGrp="1"/>
          </p:cNvSpPr>
          <p:nvPr>
            <p:ph sz="half" idx="2"/>
          </p:nvPr>
        </p:nvSpPr>
        <p:spPr>
          <a:xfrm>
            <a:off x="6657715" y="2990818"/>
            <a:ext cx="4195673" cy="2913872"/>
          </a:xfrm>
        </p:spPr>
        <p:txBody>
          <a:bodyPr vert="horz" lIns="91440" tIns="45720" rIns="91440" bIns="45720" rtlCol="0" anchor="t">
            <a:normAutofit/>
          </a:bodyPr>
          <a:lstStyle/>
          <a:p>
            <a:r>
              <a:rPr lang="en-US" sz="1300">
                <a:solidFill>
                  <a:schemeClr val="tx1">
                    <a:alpha val="80000"/>
                  </a:schemeClr>
                </a:solidFill>
              </a:rPr>
              <a:t>The CYP Haven is a safe space for children and young people aged 10-18 where you can talk about worries and mental health in a confidential, friendly and supportive environment. </a:t>
            </a:r>
          </a:p>
          <a:p>
            <a:r>
              <a:rPr lang="en-US" sz="1300">
                <a:solidFill>
                  <a:schemeClr val="tx1">
                    <a:alpha val="80000"/>
                  </a:schemeClr>
                </a:solidFill>
              </a:rPr>
              <a:t>It is based in four different locations around Surrey.</a:t>
            </a:r>
          </a:p>
          <a:p>
            <a:r>
              <a:rPr lang="en-US" sz="1300">
                <a:solidFill>
                  <a:schemeClr val="tx1">
                    <a:alpha val="80000"/>
                  </a:schemeClr>
                </a:solidFill>
              </a:rPr>
              <a:t>They offer virtual drop-ins!</a:t>
            </a:r>
          </a:p>
          <a:p>
            <a:r>
              <a:rPr lang="en-US" sz="1300">
                <a:solidFill>
                  <a:schemeClr val="tx1">
                    <a:alpha val="80000"/>
                  </a:schemeClr>
                </a:solidFill>
              </a:rPr>
              <a:t>You can also call them 6 days a week, Monday to Friday between 3.30pm and 7.30pm and Sunday 1-4pm</a:t>
            </a:r>
          </a:p>
          <a:p>
            <a:r>
              <a:rPr lang="en-US" sz="1300" b="1">
                <a:solidFill>
                  <a:schemeClr val="tx1">
                    <a:alpha val="80000"/>
                  </a:schemeClr>
                </a:solidFill>
              </a:rPr>
              <a:t>Tel: 01483 519436.</a:t>
            </a:r>
          </a:p>
          <a:p>
            <a:r>
              <a:rPr lang="en-US" sz="1300">
                <a:solidFill>
                  <a:schemeClr val="tx1">
                    <a:alpha val="80000"/>
                  </a:schemeClr>
                </a:solidFill>
              </a:rPr>
              <a:t>Website: </a:t>
            </a:r>
            <a:r>
              <a:rPr lang="en-US" sz="1300">
                <a:solidFill>
                  <a:schemeClr val="tx1">
                    <a:alpha val="80000"/>
                  </a:schemeClr>
                </a:solidFill>
                <a:hlinkClick r:id="rId3"/>
              </a:rPr>
              <a:t>https://www.cyphaven.net/</a:t>
            </a:r>
            <a:endParaRPr lang="en-US" sz="1300">
              <a:solidFill>
                <a:schemeClr val="tx1">
                  <a:alpha val="80000"/>
                </a:schemeClr>
              </a:solidFill>
            </a:endParaRPr>
          </a:p>
          <a:p>
            <a:endParaRPr lang="en-US" sz="1300">
              <a:solidFill>
                <a:schemeClr val="tx1">
                  <a:alpha val="80000"/>
                </a:schemeClr>
              </a:solidFill>
            </a:endParaRPr>
          </a:p>
        </p:txBody>
      </p:sp>
      <p:sp>
        <p:nvSpPr>
          <p:cNvPr id="42" name="!!dot graphic">
            <a:extLst>
              <a:ext uri="{FF2B5EF4-FFF2-40B4-BE49-F238E27FC236}">
                <a16:creationId xmlns:a16="http://schemas.microsoft.com/office/drawing/2014/main" id="{E3020543-B24B-4EC4-8FFC-8DD88EEA91A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454149" y="5775082"/>
            <a:ext cx="112426" cy="112426"/>
          </a:xfrm>
          <a:custGeom>
            <a:avLst/>
            <a:gdLst>
              <a:gd name="connsiteX0" fmla="*/ 112426 w 112426"/>
              <a:gd name="connsiteY0" fmla="*/ 56213 h 112426"/>
              <a:gd name="connsiteX1" fmla="*/ 56213 w 112426"/>
              <a:gd name="connsiteY1" fmla="*/ 112426 h 112426"/>
              <a:gd name="connsiteX2" fmla="*/ 0 w 112426"/>
              <a:gd name="connsiteY2" fmla="*/ 56213 h 112426"/>
              <a:gd name="connsiteX3" fmla="*/ 56213 w 112426"/>
              <a:gd name="connsiteY3" fmla="*/ 0 h 112426"/>
              <a:gd name="connsiteX4" fmla="*/ 112426 w 112426"/>
              <a:gd name="connsiteY4" fmla="*/ 56213 h 1124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2426" h="112426">
                <a:moveTo>
                  <a:pt x="112426" y="56213"/>
                </a:moveTo>
                <a:cubicBezTo>
                  <a:pt x="112426" y="87259"/>
                  <a:pt x="87259" y="112426"/>
                  <a:pt x="56213" y="112426"/>
                </a:cubicBezTo>
                <a:cubicBezTo>
                  <a:pt x="25167" y="112426"/>
                  <a:pt x="0" y="87259"/>
                  <a:pt x="0" y="56213"/>
                </a:cubicBezTo>
                <a:cubicBezTo>
                  <a:pt x="0" y="25167"/>
                  <a:pt x="25167" y="0"/>
                  <a:pt x="56213" y="0"/>
                </a:cubicBezTo>
                <a:cubicBezTo>
                  <a:pt x="87259" y="0"/>
                  <a:pt x="112426" y="25167"/>
                  <a:pt x="112426" y="56213"/>
                </a:cubicBezTo>
                <a:close/>
              </a:path>
            </a:pathLst>
          </a:custGeom>
          <a:solidFill>
            <a:schemeClr val="accent1"/>
          </a:solidFill>
          <a:ln w="516" cap="flat">
            <a:noFill/>
            <a:prstDash val="solid"/>
            <a:miter/>
          </a:ln>
        </p:spPr>
        <p:txBody>
          <a:bodyPr rtlCol="0" anchor="ctr"/>
          <a:lstStyle/>
          <a:p>
            <a:endParaRPr lang="en-US"/>
          </a:p>
        </p:txBody>
      </p:sp>
      <p:cxnSp>
        <p:nvCxnSpPr>
          <p:cNvPr id="44" name="!!Straight Connector">
            <a:extLst>
              <a:ext uri="{FF2B5EF4-FFF2-40B4-BE49-F238E27FC236}">
                <a16:creationId xmlns:a16="http://schemas.microsoft.com/office/drawing/2014/main" id="{C49DA8F6-BCC1-4447-B54C-57856834B94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1586162" y="3619272"/>
            <a:ext cx="0" cy="3238728"/>
          </a:xfrm>
          <a:prstGeom prst="line">
            <a:avLst/>
          </a:prstGeom>
          <a:ln w="25400" cap="sq">
            <a:gradFill flip="none" rotWithShape="1">
              <a:gsLst>
                <a:gs pos="0">
                  <a:schemeClr val="accent1"/>
                </a:gs>
                <a:gs pos="100000">
                  <a:schemeClr val="accent2"/>
                </a:gs>
              </a:gsLst>
              <a:lin ang="16200000" scaled="1"/>
              <a:tileRect/>
            </a:gradFill>
            <a:beve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61437447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2" name="Rectangle 21">
            <a:extLst>
              <a:ext uri="{FF2B5EF4-FFF2-40B4-BE49-F238E27FC236}">
                <a16:creationId xmlns:a16="http://schemas.microsoft.com/office/drawing/2014/main" id="{B6FACB3C-9069-4791-BC5C-0DB7CD19B85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Rectangle 23">
            <a:extLst>
              <a:ext uri="{FF2B5EF4-FFF2-40B4-BE49-F238E27FC236}">
                <a16:creationId xmlns:a16="http://schemas.microsoft.com/office/drawing/2014/main" id="{71F2038E-D777-4B76-81DD-DD13EE91B9D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C08D3BC-9C3D-CC43-4AD2-68C32729DE43}"/>
              </a:ext>
            </a:extLst>
          </p:cNvPr>
          <p:cNvSpPr>
            <a:spLocks noGrp="1"/>
          </p:cNvSpPr>
          <p:nvPr>
            <p:ph type="title"/>
          </p:nvPr>
        </p:nvSpPr>
        <p:spPr>
          <a:xfrm>
            <a:off x="804672" y="802955"/>
            <a:ext cx="4766330" cy="1454051"/>
          </a:xfrm>
        </p:spPr>
        <p:txBody>
          <a:bodyPr>
            <a:normAutofit/>
          </a:bodyPr>
          <a:lstStyle/>
          <a:p>
            <a:r>
              <a:rPr lang="en-GB" sz="3100" b="1">
                <a:solidFill>
                  <a:schemeClr val="tx2"/>
                </a:solidFill>
                <a:effectLst/>
                <a:latin typeface="Verdana" panose="020B0604030504040204" pitchFamily="34" charset="0"/>
                <a:ea typeface="Calibri" panose="020F0502020204030204" pitchFamily="34" charset="0"/>
                <a:cs typeface="Aptos" panose="020B0004020202020204" pitchFamily="34" charset="0"/>
              </a:rPr>
              <a:t>Summer of Love</a:t>
            </a:r>
            <a:br>
              <a:rPr lang="en-GB" sz="3100" b="1">
                <a:solidFill>
                  <a:schemeClr val="tx2"/>
                </a:solidFill>
                <a:effectLst/>
                <a:latin typeface="Verdana" panose="020B0604030504040204" pitchFamily="34" charset="0"/>
                <a:ea typeface="Calibri" panose="020F0502020204030204" pitchFamily="34" charset="0"/>
                <a:cs typeface="Aptos" panose="020B0004020202020204" pitchFamily="34" charset="0"/>
              </a:rPr>
            </a:br>
            <a:r>
              <a:rPr lang="en-GB" sz="3100" b="1">
                <a:solidFill>
                  <a:schemeClr val="tx2"/>
                </a:solidFill>
                <a:effectLst/>
                <a:latin typeface="Verdana" panose="020B0604030504040204" pitchFamily="34" charset="0"/>
                <a:ea typeface="Calibri" panose="020F0502020204030204" pitchFamily="34" charset="0"/>
                <a:cs typeface="Aptos" panose="020B0004020202020204" pitchFamily="34" charset="0"/>
              </a:rPr>
              <a:t>Kindness Challenge</a:t>
            </a:r>
            <a:br>
              <a:rPr lang="en-GB" sz="3100">
                <a:solidFill>
                  <a:schemeClr val="tx2"/>
                </a:solidFill>
                <a:effectLst/>
                <a:latin typeface="Aptos" panose="020B0004020202020204" pitchFamily="34" charset="0"/>
                <a:ea typeface="Calibri" panose="020F0502020204030204" pitchFamily="34" charset="0"/>
                <a:cs typeface="Aptos" panose="020B0004020202020204" pitchFamily="34" charset="0"/>
              </a:rPr>
            </a:br>
            <a:endParaRPr lang="en-GB" sz="3100">
              <a:solidFill>
                <a:schemeClr val="tx2"/>
              </a:solidFill>
            </a:endParaRPr>
          </a:p>
        </p:txBody>
      </p:sp>
      <p:sp>
        <p:nvSpPr>
          <p:cNvPr id="3" name="Content Placeholder 2">
            <a:extLst>
              <a:ext uri="{FF2B5EF4-FFF2-40B4-BE49-F238E27FC236}">
                <a16:creationId xmlns:a16="http://schemas.microsoft.com/office/drawing/2014/main" id="{910824A6-B0D7-79BE-1E78-BAD04EB8E3D2}"/>
              </a:ext>
            </a:extLst>
          </p:cNvPr>
          <p:cNvSpPr>
            <a:spLocks noGrp="1"/>
          </p:cNvSpPr>
          <p:nvPr>
            <p:ph idx="1"/>
          </p:nvPr>
        </p:nvSpPr>
        <p:spPr>
          <a:xfrm>
            <a:off x="804672" y="2421683"/>
            <a:ext cx="4765949" cy="3353476"/>
          </a:xfrm>
        </p:spPr>
        <p:txBody>
          <a:bodyPr anchor="t">
            <a:normAutofit/>
          </a:bodyPr>
          <a:lstStyle/>
          <a:p>
            <a:pPr marL="0" indent="0">
              <a:spcBef>
                <a:spcPts val="750"/>
              </a:spcBef>
              <a:spcAft>
                <a:spcPts val="750"/>
              </a:spcAft>
              <a:buNone/>
            </a:pPr>
            <a:r>
              <a:rPr lang="en-GB" sz="1500" dirty="0">
                <a:solidFill>
                  <a:schemeClr val="tx2"/>
                </a:solidFill>
                <a:latin typeface="Verdana" panose="020B0604030504040204" pitchFamily="34" charset="0"/>
                <a:ea typeface="Calibri" panose="020F0502020204030204" pitchFamily="34" charset="0"/>
                <a:cs typeface="Aptos" panose="020B0004020202020204" pitchFamily="34" charset="0"/>
              </a:rPr>
              <a:t>The</a:t>
            </a:r>
            <a:r>
              <a:rPr lang="en-GB" sz="1500" dirty="0">
                <a:solidFill>
                  <a:schemeClr val="tx2"/>
                </a:solidFill>
                <a:effectLst/>
                <a:latin typeface="Verdana" panose="020B0604030504040204" pitchFamily="34" charset="0"/>
                <a:ea typeface="Calibri" panose="020F0502020204030204" pitchFamily="34" charset="0"/>
                <a:cs typeface="Aptos" panose="020B0004020202020204" pitchFamily="34" charset="0"/>
              </a:rPr>
              <a:t> Summer Kindness Challenge encourages children to spread kindness all summer long. Just download our calendar for children to </a:t>
            </a:r>
            <a:r>
              <a:rPr lang="en-GB" sz="1500" b="1" dirty="0">
                <a:solidFill>
                  <a:schemeClr val="tx2"/>
                </a:solidFill>
                <a:effectLst/>
                <a:latin typeface="Verdana" panose="020B0604030504040204" pitchFamily="34" charset="0"/>
                <a:ea typeface="Calibri" panose="020F0502020204030204" pitchFamily="34" charset="0"/>
                <a:cs typeface="Aptos" panose="020B0004020202020204" pitchFamily="34" charset="0"/>
              </a:rPr>
              <a:t>record their acts of kindness</a:t>
            </a:r>
            <a:r>
              <a:rPr lang="en-GB" sz="1500" dirty="0">
                <a:solidFill>
                  <a:schemeClr val="tx2"/>
                </a:solidFill>
                <a:effectLst/>
                <a:latin typeface="Verdana" panose="020B0604030504040204" pitchFamily="34" charset="0"/>
                <a:ea typeface="Calibri" panose="020F0502020204030204" pitchFamily="34" charset="0"/>
                <a:cs typeface="Aptos" panose="020B0004020202020204" pitchFamily="34" charset="0"/>
              </a:rPr>
              <a:t>. We have provided some ideas for them, but left plenty of space for them to come up with their own ideas. If you are already on summer break now, it is something that </a:t>
            </a:r>
            <a:r>
              <a:rPr lang="en-GB" sz="1500" b="1" dirty="0">
                <a:solidFill>
                  <a:schemeClr val="tx2"/>
                </a:solidFill>
                <a:effectLst/>
                <a:latin typeface="Verdana" panose="020B0604030504040204" pitchFamily="34" charset="0"/>
                <a:ea typeface="Calibri" panose="020F0502020204030204" pitchFamily="34" charset="0"/>
                <a:cs typeface="Aptos" panose="020B0004020202020204" pitchFamily="34" charset="0"/>
              </a:rPr>
              <a:t>children can do when they return to school</a:t>
            </a:r>
            <a:r>
              <a:rPr lang="en-GB" sz="1500" dirty="0">
                <a:solidFill>
                  <a:schemeClr val="tx2"/>
                </a:solidFill>
                <a:effectLst/>
                <a:latin typeface="Verdana" panose="020B0604030504040204" pitchFamily="34" charset="0"/>
                <a:ea typeface="Calibri" panose="020F0502020204030204" pitchFamily="34" charset="0"/>
                <a:cs typeface="Aptos" panose="020B0004020202020204" pitchFamily="34" charset="0"/>
              </a:rPr>
              <a:t>, as the deadline for completed calendars is 12</a:t>
            </a:r>
            <a:r>
              <a:rPr lang="en-GB" sz="1500" baseline="30000" dirty="0">
                <a:solidFill>
                  <a:schemeClr val="tx2"/>
                </a:solidFill>
                <a:effectLst/>
                <a:latin typeface="Verdana" panose="020B0604030504040204" pitchFamily="34" charset="0"/>
                <a:ea typeface="Calibri" panose="020F0502020204030204" pitchFamily="34" charset="0"/>
                <a:cs typeface="Aptos" panose="020B0004020202020204" pitchFamily="34" charset="0"/>
              </a:rPr>
              <a:t>th</a:t>
            </a:r>
            <a:r>
              <a:rPr lang="en-GB" sz="1500" dirty="0">
                <a:solidFill>
                  <a:schemeClr val="tx2"/>
                </a:solidFill>
                <a:effectLst/>
                <a:latin typeface="Verdana" panose="020B0604030504040204" pitchFamily="34" charset="0"/>
                <a:ea typeface="Calibri" panose="020F0502020204030204" pitchFamily="34" charset="0"/>
                <a:cs typeface="Aptos" panose="020B0004020202020204" pitchFamily="34" charset="0"/>
              </a:rPr>
              <a:t> September.  </a:t>
            </a:r>
            <a:r>
              <a:rPr lang="en-GB" sz="1500" b="1" dirty="0">
                <a:solidFill>
                  <a:schemeClr val="tx2"/>
                </a:solidFill>
                <a:effectLst/>
                <a:latin typeface="Verdana" panose="020B0604030504040204" pitchFamily="34" charset="0"/>
                <a:ea typeface="Calibri" panose="020F0502020204030204" pitchFamily="34" charset="0"/>
                <a:cs typeface="Aptos" panose="020B0004020202020204" pitchFamily="34" charset="0"/>
              </a:rPr>
              <a:t>Watch Greig’s video</a:t>
            </a:r>
            <a:r>
              <a:rPr lang="en-GB" sz="1500" dirty="0">
                <a:solidFill>
                  <a:schemeClr val="tx2"/>
                </a:solidFill>
                <a:effectLst/>
                <a:latin typeface="Verdana" panose="020B0604030504040204" pitchFamily="34" charset="0"/>
                <a:ea typeface="Calibri" panose="020F0502020204030204" pitchFamily="34" charset="0"/>
                <a:cs typeface="Aptos" panose="020B0004020202020204" pitchFamily="34" charset="0"/>
              </a:rPr>
              <a:t> for everything you need to know.</a:t>
            </a:r>
            <a:endParaRPr lang="en-GB" sz="1500" dirty="0">
              <a:solidFill>
                <a:schemeClr val="tx2"/>
              </a:solidFill>
              <a:effectLst/>
              <a:latin typeface="Aptos" panose="020B0004020202020204" pitchFamily="34" charset="0"/>
              <a:ea typeface="Calibri" panose="020F0502020204030204" pitchFamily="34" charset="0"/>
              <a:cs typeface="Aptos" panose="020B0004020202020204" pitchFamily="34" charset="0"/>
            </a:endParaRPr>
          </a:p>
          <a:p>
            <a:pPr marL="0" indent="0">
              <a:buNone/>
            </a:pPr>
            <a:r>
              <a:rPr lang="en-GB" sz="1500" u="sng" dirty="0">
                <a:solidFill>
                  <a:schemeClr val="tx2"/>
                </a:solidFill>
                <a:effectLst/>
                <a:latin typeface="Verdana" panose="020B0604030504040204" pitchFamily="34" charset="0"/>
                <a:ea typeface="Calibri" panose="020F0502020204030204" pitchFamily="34" charset="0"/>
                <a:cs typeface="Aptos" panose="020B0004020202020204" pitchFamily="34" charset="0"/>
                <a:hlinkClick r:id="rId3"/>
              </a:rPr>
              <a:t>Watch Kindness Challenge video</a:t>
            </a:r>
            <a:br>
              <a:rPr lang="en-GB" sz="1500" dirty="0">
                <a:solidFill>
                  <a:schemeClr val="tx2"/>
                </a:solidFill>
                <a:effectLst/>
                <a:latin typeface="Verdana" panose="020B0604030504040204" pitchFamily="34" charset="0"/>
                <a:ea typeface="Calibri" panose="020F0502020204030204" pitchFamily="34" charset="0"/>
                <a:cs typeface="Aptos" panose="020B0004020202020204" pitchFamily="34" charset="0"/>
              </a:rPr>
            </a:br>
            <a:r>
              <a:rPr lang="en-GB" sz="1500" u="sng" dirty="0">
                <a:solidFill>
                  <a:schemeClr val="tx2"/>
                </a:solidFill>
                <a:effectLst/>
                <a:latin typeface="Verdana" panose="020B0604030504040204" pitchFamily="34" charset="0"/>
                <a:ea typeface="Calibri" panose="020F0502020204030204" pitchFamily="34" charset="0"/>
                <a:cs typeface="Aptos" panose="020B0004020202020204" pitchFamily="34" charset="0"/>
                <a:hlinkClick r:id="rId4"/>
              </a:rPr>
              <a:t>Download your Kindness Calendar</a:t>
            </a:r>
            <a:endParaRPr lang="en-GB" sz="1500" dirty="0">
              <a:solidFill>
                <a:schemeClr val="tx2"/>
              </a:solidFill>
            </a:endParaRPr>
          </a:p>
        </p:txBody>
      </p:sp>
      <p:grpSp>
        <p:nvGrpSpPr>
          <p:cNvPr id="26" name="Group 25">
            <a:extLst>
              <a:ext uri="{FF2B5EF4-FFF2-40B4-BE49-F238E27FC236}">
                <a16:creationId xmlns:a16="http://schemas.microsoft.com/office/drawing/2014/main" id="{DD354807-230F-4402-B1B9-F733A8F1F190}"/>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5818240" y="-16714"/>
            <a:ext cx="6373761" cy="6874714"/>
            <a:chOff x="5818240" y="-1"/>
            <a:chExt cx="6373761" cy="6874714"/>
          </a:xfrm>
        </p:grpSpPr>
        <p:sp>
          <p:nvSpPr>
            <p:cNvPr id="27" name="Freeform: Shape 26">
              <a:extLst>
                <a:ext uri="{FF2B5EF4-FFF2-40B4-BE49-F238E27FC236}">
                  <a16:creationId xmlns:a16="http://schemas.microsoft.com/office/drawing/2014/main" id="{BF5A6F4A-CE87-4D5C-9382-8167967CE81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18240" y="-1"/>
              <a:ext cx="6373761" cy="6874714"/>
            </a:xfrm>
            <a:custGeom>
              <a:avLst/>
              <a:gdLst>
                <a:gd name="connsiteX0" fmla="*/ 6373761 w 6373761"/>
                <a:gd name="connsiteY0" fmla="*/ 5771297 h 6874714"/>
                <a:gd name="connsiteX1" fmla="*/ 6373761 w 6373761"/>
                <a:gd name="connsiteY1" fmla="*/ 6247960 h 6874714"/>
                <a:gd name="connsiteX2" fmla="*/ 6235932 w 6373761"/>
                <a:gd name="connsiteY2" fmla="*/ 6361930 h 6874714"/>
                <a:gd name="connsiteX3" fmla="*/ 5960375 w 6373761"/>
                <a:gd name="connsiteY3" fmla="*/ 6587489 h 6874714"/>
                <a:gd name="connsiteX4" fmla="*/ 5822907 w 6373761"/>
                <a:gd name="connsiteY4" fmla="*/ 6701871 h 6874714"/>
                <a:gd name="connsiteX5" fmla="*/ 5681115 w 6373761"/>
                <a:gd name="connsiteY5" fmla="*/ 6816896 h 6874714"/>
                <a:gd name="connsiteX6" fmla="*/ 5604096 w 6373761"/>
                <a:gd name="connsiteY6" fmla="*/ 6874714 h 6874714"/>
                <a:gd name="connsiteX7" fmla="*/ 4878485 w 6373761"/>
                <a:gd name="connsiteY7" fmla="*/ 6874714 h 6874714"/>
                <a:gd name="connsiteX8" fmla="*/ 5006014 w 6373761"/>
                <a:gd name="connsiteY8" fmla="*/ 6800200 h 6874714"/>
                <a:gd name="connsiteX9" fmla="*/ 5149855 w 6373761"/>
                <a:gd name="connsiteY9" fmla="*/ 6707667 h 6874714"/>
                <a:gd name="connsiteX10" fmla="*/ 5431866 w 6373761"/>
                <a:gd name="connsiteY10" fmla="*/ 6506210 h 6874714"/>
                <a:gd name="connsiteX11" fmla="*/ 5571036 w 6373761"/>
                <a:gd name="connsiteY11" fmla="*/ 6399557 h 6874714"/>
                <a:gd name="connsiteX12" fmla="*/ 5711649 w 6373761"/>
                <a:gd name="connsiteY12" fmla="*/ 6288912 h 6874714"/>
                <a:gd name="connsiteX13" fmla="*/ 6276589 w 6373761"/>
                <a:gd name="connsiteY13" fmla="*/ 5852379 h 6874714"/>
                <a:gd name="connsiteX14" fmla="*/ 3975975 w 6373761"/>
                <a:gd name="connsiteY14" fmla="*/ 263 h 6874714"/>
                <a:gd name="connsiteX15" fmla="*/ 4350473 w 6373761"/>
                <a:gd name="connsiteY15" fmla="*/ 24963 h 6874714"/>
                <a:gd name="connsiteX16" fmla="*/ 5077909 w 6373761"/>
                <a:gd name="connsiteY16" fmla="*/ 189450 h 6874714"/>
                <a:gd name="connsiteX17" fmla="*/ 5746507 w 6373761"/>
                <a:gd name="connsiteY17" fmla="*/ 505804 h 6874714"/>
                <a:gd name="connsiteX18" fmla="*/ 6322456 w 6373761"/>
                <a:gd name="connsiteY18" fmla="*/ 956633 h 6874714"/>
                <a:gd name="connsiteX19" fmla="*/ 6373761 w 6373761"/>
                <a:gd name="connsiteY19" fmla="*/ 1011863 h 6874714"/>
                <a:gd name="connsiteX20" fmla="*/ 6373761 w 6373761"/>
                <a:gd name="connsiteY20" fmla="*/ 1185075 h 6874714"/>
                <a:gd name="connsiteX21" fmla="*/ 6359489 w 6373761"/>
                <a:gd name="connsiteY21" fmla="*/ 1169497 h 6874714"/>
                <a:gd name="connsiteX22" fmla="*/ 6233869 w 6373761"/>
                <a:gd name="connsiteY22" fmla="*/ 1047442 h 6874714"/>
                <a:gd name="connsiteX23" fmla="*/ 5961423 w 6373761"/>
                <a:gd name="connsiteY23" fmla="*/ 827953 h 6874714"/>
                <a:gd name="connsiteX24" fmla="*/ 5663555 w 6373761"/>
                <a:gd name="connsiteY24" fmla="*/ 645304 h 6874714"/>
                <a:gd name="connsiteX25" fmla="*/ 5013827 w 6373761"/>
                <a:gd name="connsiteY25" fmla="*/ 397863 h 6874714"/>
                <a:gd name="connsiteX26" fmla="*/ 4327409 w 6373761"/>
                <a:gd name="connsiteY26" fmla="*/ 302545 h 6874714"/>
                <a:gd name="connsiteX27" fmla="*/ 3639939 w 6373761"/>
                <a:gd name="connsiteY27" fmla="*/ 338868 h 6874714"/>
                <a:gd name="connsiteX28" fmla="*/ 3302495 w 6373761"/>
                <a:gd name="connsiteY28" fmla="*/ 403659 h 6874714"/>
                <a:gd name="connsiteX29" fmla="*/ 2971604 w 6373761"/>
                <a:gd name="connsiteY29" fmla="*/ 496273 h 6874714"/>
                <a:gd name="connsiteX30" fmla="*/ 2648706 w 6373761"/>
                <a:gd name="connsiteY30" fmla="*/ 614389 h 6874714"/>
                <a:gd name="connsiteX31" fmla="*/ 2335374 w 6373761"/>
                <a:gd name="connsiteY31" fmla="*/ 757109 h 6874714"/>
                <a:gd name="connsiteX32" fmla="*/ 1741342 w 6373761"/>
                <a:gd name="connsiteY32" fmla="*/ 1107725 h 6874714"/>
                <a:gd name="connsiteX33" fmla="*/ 1600861 w 6373761"/>
                <a:gd name="connsiteY33" fmla="*/ 1208710 h 6874714"/>
                <a:gd name="connsiteX34" fmla="*/ 1531799 w 6373761"/>
                <a:gd name="connsiteY34" fmla="*/ 1260879 h 6874714"/>
                <a:gd name="connsiteX35" fmla="*/ 1463655 w 6373761"/>
                <a:gd name="connsiteY35" fmla="*/ 1314333 h 6874714"/>
                <a:gd name="connsiteX36" fmla="*/ 1200777 w 6373761"/>
                <a:gd name="connsiteY36" fmla="*/ 1541166 h 6874714"/>
                <a:gd name="connsiteX37" fmla="*/ 731501 w 6373761"/>
                <a:gd name="connsiteY37" fmla="*/ 2055754 h 6874714"/>
                <a:gd name="connsiteX38" fmla="*/ 531393 w 6373761"/>
                <a:gd name="connsiteY38" fmla="*/ 2342739 h 6874714"/>
                <a:gd name="connsiteX39" fmla="*/ 361033 w 6373761"/>
                <a:gd name="connsiteY39" fmla="*/ 2649046 h 6874714"/>
                <a:gd name="connsiteX40" fmla="*/ 323292 w 6373761"/>
                <a:gd name="connsiteY40" fmla="*/ 2728263 h 6874714"/>
                <a:gd name="connsiteX41" fmla="*/ 304945 w 6373761"/>
                <a:gd name="connsiteY41" fmla="*/ 2768193 h 6874714"/>
                <a:gd name="connsiteX42" fmla="*/ 287516 w 6373761"/>
                <a:gd name="connsiteY42" fmla="*/ 2808510 h 6874714"/>
                <a:gd name="connsiteX43" fmla="*/ 254230 w 6373761"/>
                <a:gd name="connsiteY43" fmla="*/ 2889788 h 6874714"/>
                <a:gd name="connsiteX44" fmla="*/ 223042 w 6373761"/>
                <a:gd name="connsiteY44" fmla="*/ 2971968 h 6874714"/>
                <a:gd name="connsiteX45" fmla="*/ 121611 w 6373761"/>
                <a:gd name="connsiteY45" fmla="*/ 3308544 h 6874714"/>
                <a:gd name="connsiteX46" fmla="*/ 39314 w 6373761"/>
                <a:gd name="connsiteY46" fmla="*/ 4005912 h 6874714"/>
                <a:gd name="connsiteX47" fmla="*/ 73910 w 6373761"/>
                <a:gd name="connsiteY47" fmla="*/ 4354081 h 6874714"/>
                <a:gd name="connsiteX48" fmla="*/ 179534 w 6373761"/>
                <a:gd name="connsiteY48" fmla="*/ 4687050 h 6874714"/>
                <a:gd name="connsiteX49" fmla="*/ 215964 w 6373761"/>
                <a:gd name="connsiteY49" fmla="*/ 4766654 h 6874714"/>
                <a:gd name="connsiteX50" fmla="*/ 256457 w 6373761"/>
                <a:gd name="connsiteY50" fmla="*/ 4844455 h 6874714"/>
                <a:gd name="connsiteX51" fmla="*/ 346225 w 6373761"/>
                <a:gd name="connsiteY51" fmla="*/ 4995290 h 6874714"/>
                <a:gd name="connsiteX52" fmla="*/ 445296 w 6373761"/>
                <a:gd name="connsiteY52" fmla="*/ 5140971 h 6874714"/>
                <a:gd name="connsiteX53" fmla="*/ 551443 w 6373761"/>
                <a:gd name="connsiteY53" fmla="*/ 5282531 h 6874714"/>
                <a:gd name="connsiteX54" fmla="*/ 772387 w 6373761"/>
                <a:gd name="connsiteY54" fmla="*/ 5562561 h 6874714"/>
                <a:gd name="connsiteX55" fmla="*/ 882858 w 6373761"/>
                <a:gd name="connsiteY55" fmla="*/ 5704507 h 6874714"/>
                <a:gd name="connsiteX56" fmla="*/ 990316 w 6373761"/>
                <a:gd name="connsiteY56" fmla="*/ 5848258 h 6874714"/>
                <a:gd name="connsiteX57" fmla="*/ 1097774 w 6373761"/>
                <a:gd name="connsiteY57" fmla="*/ 5987114 h 6874714"/>
                <a:gd name="connsiteX58" fmla="*/ 1210080 w 6373761"/>
                <a:gd name="connsiteY58" fmla="*/ 6121203 h 6874714"/>
                <a:gd name="connsiteX59" fmla="*/ 1448192 w 6373761"/>
                <a:gd name="connsiteY59" fmla="*/ 6374054 h 6874714"/>
                <a:gd name="connsiteX60" fmla="*/ 1982991 w 6373761"/>
                <a:gd name="connsiteY60" fmla="*/ 6796158 h 6874714"/>
                <a:gd name="connsiteX61" fmla="*/ 2118475 w 6373761"/>
                <a:gd name="connsiteY61" fmla="*/ 6874714 h 6874714"/>
                <a:gd name="connsiteX62" fmla="*/ 1569874 w 6373761"/>
                <a:gd name="connsiteY62" fmla="*/ 6874714 h 6874714"/>
                <a:gd name="connsiteX63" fmla="*/ 1507802 w 6373761"/>
                <a:gd name="connsiteY63" fmla="*/ 6817815 h 6874714"/>
                <a:gd name="connsiteX64" fmla="*/ 1256865 w 6373761"/>
                <a:gd name="connsiteY64" fmla="*/ 6543437 h 6874714"/>
                <a:gd name="connsiteX65" fmla="*/ 1038410 w 6373761"/>
                <a:gd name="connsiteY65" fmla="*/ 6248722 h 6874714"/>
                <a:gd name="connsiteX66" fmla="*/ 845380 w 6373761"/>
                <a:gd name="connsiteY66" fmla="*/ 5941386 h 6874714"/>
                <a:gd name="connsiteX67" fmla="*/ 755351 w 6373761"/>
                <a:gd name="connsiteY67" fmla="*/ 5788877 h 6874714"/>
                <a:gd name="connsiteX68" fmla="*/ 661784 w 6373761"/>
                <a:gd name="connsiteY68" fmla="*/ 5638944 h 6874714"/>
                <a:gd name="connsiteX69" fmla="*/ 466525 w 6373761"/>
                <a:gd name="connsiteY69" fmla="*/ 5340366 h 6874714"/>
                <a:gd name="connsiteX70" fmla="*/ 370992 w 6373761"/>
                <a:gd name="connsiteY70" fmla="*/ 5188502 h 6874714"/>
                <a:gd name="connsiteX71" fmla="*/ 280046 w 6373761"/>
                <a:gd name="connsiteY71" fmla="*/ 5033287 h 6874714"/>
                <a:gd name="connsiteX72" fmla="*/ 126853 w 6373761"/>
                <a:gd name="connsiteY72" fmla="*/ 4707660 h 6874714"/>
                <a:gd name="connsiteX73" fmla="*/ 30272 w 6373761"/>
                <a:gd name="connsiteY73" fmla="*/ 4362068 h 6874714"/>
                <a:gd name="connsiteX74" fmla="*/ 0 w 6373761"/>
                <a:gd name="connsiteY74" fmla="*/ 4005912 h 6874714"/>
                <a:gd name="connsiteX75" fmla="*/ 270480 w 6373761"/>
                <a:gd name="connsiteY75" fmla="*/ 2610532 h 6874714"/>
                <a:gd name="connsiteX76" fmla="*/ 415942 w 6373761"/>
                <a:gd name="connsiteY76" fmla="*/ 2280526 h 6874714"/>
                <a:gd name="connsiteX77" fmla="*/ 590102 w 6373761"/>
                <a:gd name="connsiteY77" fmla="*/ 1962626 h 6874714"/>
                <a:gd name="connsiteX78" fmla="*/ 1020719 w 6373761"/>
                <a:gd name="connsiteY78" fmla="*/ 1373070 h 6874714"/>
                <a:gd name="connsiteX79" fmla="*/ 1275080 w 6373761"/>
                <a:gd name="connsiteY79" fmla="*/ 1107081 h 6874714"/>
                <a:gd name="connsiteX80" fmla="*/ 1342437 w 6373761"/>
                <a:gd name="connsiteY80" fmla="*/ 1043965 h 6874714"/>
                <a:gd name="connsiteX81" fmla="*/ 1411106 w 6373761"/>
                <a:gd name="connsiteY81" fmla="*/ 982138 h 6874714"/>
                <a:gd name="connsiteX82" fmla="*/ 1553029 w 6373761"/>
                <a:gd name="connsiteY82" fmla="*/ 863376 h 6874714"/>
                <a:gd name="connsiteX83" fmla="*/ 2173401 w 6373761"/>
                <a:gd name="connsiteY83" fmla="*/ 454409 h 6874714"/>
                <a:gd name="connsiteX84" fmla="*/ 3599708 w 6373761"/>
                <a:gd name="connsiteY84" fmla="*/ 16332 h 6874714"/>
                <a:gd name="connsiteX85" fmla="*/ 3975975 w 6373761"/>
                <a:gd name="connsiteY85" fmla="*/ 263 h 6874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Lst>
              <a:rect l="l" t="t" r="r" b="b"/>
              <a:pathLst>
                <a:path w="6373761" h="6874714">
                  <a:moveTo>
                    <a:pt x="6373761" y="5771297"/>
                  </a:moveTo>
                  <a:lnTo>
                    <a:pt x="6373761" y="6247960"/>
                  </a:lnTo>
                  <a:lnTo>
                    <a:pt x="6235932" y="6361930"/>
                  </a:lnTo>
                  <a:cubicBezTo>
                    <a:pt x="6143250" y="6437460"/>
                    <a:pt x="6051059" y="6512200"/>
                    <a:pt x="5960375" y="6587489"/>
                  </a:cubicBezTo>
                  <a:lnTo>
                    <a:pt x="5822907" y="6701871"/>
                  </a:lnTo>
                  <a:cubicBezTo>
                    <a:pt x="5776123" y="6740385"/>
                    <a:pt x="5729079" y="6778899"/>
                    <a:pt x="5681115" y="6816896"/>
                  </a:cubicBezTo>
                  <a:lnTo>
                    <a:pt x="5604096" y="6874714"/>
                  </a:lnTo>
                  <a:lnTo>
                    <a:pt x="4878485" y="6874714"/>
                  </a:lnTo>
                  <a:lnTo>
                    <a:pt x="5006014" y="6800200"/>
                  </a:lnTo>
                  <a:cubicBezTo>
                    <a:pt x="5054354" y="6770429"/>
                    <a:pt x="5102285" y="6739483"/>
                    <a:pt x="5149855" y="6707667"/>
                  </a:cubicBezTo>
                  <a:cubicBezTo>
                    <a:pt x="5244993" y="6643906"/>
                    <a:pt x="5338561" y="6576025"/>
                    <a:pt x="5431866" y="6506210"/>
                  </a:cubicBezTo>
                  <a:cubicBezTo>
                    <a:pt x="5478386" y="6471304"/>
                    <a:pt x="5524777" y="6435495"/>
                    <a:pt x="5571036" y="6399557"/>
                  </a:cubicBezTo>
                  <a:lnTo>
                    <a:pt x="5711649" y="6288912"/>
                  </a:lnTo>
                  <a:cubicBezTo>
                    <a:pt x="5902059" y="6140395"/>
                    <a:pt x="6093257" y="5998320"/>
                    <a:pt x="6276589" y="5852379"/>
                  </a:cubicBezTo>
                  <a:close/>
                  <a:moveTo>
                    <a:pt x="3975975" y="263"/>
                  </a:moveTo>
                  <a:cubicBezTo>
                    <a:pt x="4101550" y="1809"/>
                    <a:pt x="4226830" y="10149"/>
                    <a:pt x="4350473" y="24963"/>
                  </a:cubicBezTo>
                  <a:cubicBezTo>
                    <a:pt x="4598149" y="54846"/>
                    <a:pt x="4842943" y="108687"/>
                    <a:pt x="5077909" y="189450"/>
                  </a:cubicBezTo>
                  <a:cubicBezTo>
                    <a:pt x="5312876" y="269955"/>
                    <a:pt x="5537357" y="376867"/>
                    <a:pt x="5746507" y="505804"/>
                  </a:cubicBezTo>
                  <a:cubicBezTo>
                    <a:pt x="5955527" y="634999"/>
                    <a:pt x="6148688" y="786864"/>
                    <a:pt x="6322456" y="956633"/>
                  </a:cubicBezTo>
                  <a:lnTo>
                    <a:pt x="6373761" y="1011863"/>
                  </a:lnTo>
                  <a:lnTo>
                    <a:pt x="6373761" y="1185075"/>
                  </a:lnTo>
                  <a:lnTo>
                    <a:pt x="6359489" y="1169497"/>
                  </a:lnTo>
                  <a:cubicBezTo>
                    <a:pt x="6318811" y="1127602"/>
                    <a:pt x="6276917" y="1086890"/>
                    <a:pt x="6233869" y="1047442"/>
                  </a:cubicBezTo>
                  <a:cubicBezTo>
                    <a:pt x="6147509" y="968870"/>
                    <a:pt x="6056431" y="895448"/>
                    <a:pt x="5961423" y="827953"/>
                  </a:cubicBezTo>
                  <a:cubicBezTo>
                    <a:pt x="5865891" y="761102"/>
                    <a:pt x="5766688" y="699403"/>
                    <a:pt x="5663555" y="645304"/>
                  </a:cubicBezTo>
                  <a:cubicBezTo>
                    <a:pt x="5457943" y="535816"/>
                    <a:pt x="5238703" y="453894"/>
                    <a:pt x="5013827" y="397863"/>
                  </a:cubicBezTo>
                  <a:cubicBezTo>
                    <a:pt x="4788953" y="341703"/>
                    <a:pt x="4558442" y="310917"/>
                    <a:pt x="4327409" y="302545"/>
                  </a:cubicBezTo>
                  <a:cubicBezTo>
                    <a:pt x="4096111" y="293012"/>
                    <a:pt x="3867174" y="305893"/>
                    <a:pt x="3639939" y="338868"/>
                  </a:cubicBezTo>
                  <a:cubicBezTo>
                    <a:pt x="3526585" y="355999"/>
                    <a:pt x="3413885" y="377254"/>
                    <a:pt x="3302495" y="403659"/>
                  </a:cubicBezTo>
                  <a:cubicBezTo>
                    <a:pt x="3191107" y="430451"/>
                    <a:pt x="3080634" y="460978"/>
                    <a:pt x="2971604" y="496273"/>
                  </a:cubicBezTo>
                  <a:cubicBezTo>
                    <a:pt x="2862573" y="531437"/>
                    <a:pt x="2754854" y="570852"/>
                    <a:pt x="2648706" y="614389"/>
                  </a:cubicBezTo>
                  <a:cubicBezTo>
                    <a:pt x="2542690" y="658056"/>
                    <a:pt x="2438114" y="705714"/>
                    <a:pt x="2335374" y="757109"/>
                  </a:cubicBezTo>
                  <a:cubicBezTo>
                    <a:pt x="2129894" y="859769"/>
                    <a:pt x="1931228" y="976855"/>
                    <a:pt x="1741342" y="1107725"/>
                  </a:cubicBezTo>
                  <a:cubicBezTo>
                    <a:pt x="1694035" y="1140571"/>
                    <a:pt x="1646858" y="1173933"/>
                    <a:pt x="1600861" y="1208710"/>
                  </a:cubicBezTo>
                  <a:cubicBezTo>
                    <a:pt x="1577535" y="1225713"/>
                    <a:pt x="1554732" y="1243361"/>
                    <a:pt x="1531799" y="1260879"/>
                  </a:cubicBezTo>
                  <a:cubicBezTo>
                    <a:pt x="1508735" y="1278267"/>
                    <a:pt x="1486064" y="1296171"/>
                    <a:pt x="1463655" y="1314333"/>
                  </a:cubicBezTo>
                  <a:cubicBezTo>
                    <a:pt x="1373627" y="1386853"/>
                    <a:pt x="1285564" y="1462077"/>
                    <a:pt x="1200777" y="1541166"/>
                  </a:cubicBezTo>
                  <a:cubicBezTo>
                    <a:pt x="1030810" y="1698827"/>
                    <a:pt x="873161" y="1870785"/>
                    <a:pt x="731501" y="2055754"/>
                  </a:cubicBezTo>
                  <a:cubicBezTo>
                    <a:pt x="660734" y="2148239"/>
                    <a:pt x="593771" y="2243944"/>
                    <a:pt x="531393" y="2342739"/>
                  </a:cubicBezTo>
                  <a:cubicBezTo>
                    <a:pt x="470063" y="2442050"/>
                    <a:pt x="412140" y="2543810"/>
                    <a:pt x="361033" y="2649046"/>
                  </a:cubicBezTo>
                  <a:cubicBezTo>
                    <a:pt x="347798" y="2675194"/>
                    <a:pt x="335479" y="2701728"/>
                    <a:pt x="323292" y="2728263"/>
                  </a:cubicBezTo>
                  <a:lnTo>
                    <a:pt x="304945" y="2768193"/>
                  </a:lnTo>
                  <a:lnTo>
                    <a:pt x="287516" y="2808510"/>
                  </a:lnTo>
                  <a:cubicBezTo>
                    <a:pt x="276115" y="2835432"/>
                    <a:pt x="264583" y="2862352"/>
                    <a:pt x="254230" y="2889788"/>
                  </a:cubicBezTo>
                  <a:cubicBezTo>
                    <a:pt x="243877" y="2917224"/>
                    <a:pt x="232477" y="2944274"/>
                    <a:pt x="223042" y="2971968"/>
                  </a:cubicBezTo>
                  <a:cubicBezTo>
                    <a:pt x="182679" y="3081970"/>
                    <a:pt x="148475" y="3194291"/>
                    <a:pt x="121611" y="3308544"/>
                  </a:cubicBezTo>
                  <a:cubicBezTo>
                    <a:pt x="67096" y="3536534"/>
                    <a:pt x="39183" y="3771224"/>
                    <a:pt x="39314" y="4005912"/>
                  </a:cubicBezTo>
                  <a:cubicBezTo>
                    <a:pt x="39969" y="4122871"/>
                    <a:pt x="51109" y="4239571"/>
                    <a:pt x="73910" y="4354081"/>
                  </a:cubicBezTo>
                  <a:cubicBezTo>
                    <a:pt x="97892" y="4468334"/>
                    <a:pt x="132619" y="4580140"/>
                    <a:pt x="179534" y="4687050"/>
                  </a:cubicBezTo>
                  <a:cubicBezTo>
                    <a:pt x="190673" y="4713972"/>
                    <a:pt x="203647" y="4740249"/>
                    <a:pt x="215964" y="4766654"/>
                  </a:cubicBezTo>
                  <a:cubicBezTo>
                    <a:pt x="229332" y="4792674"/>
                    <a:pt x="242043" y="4818950"/>
                    <a:pt x="256457" y="4844455"/>
                  </a:cubicBezTo>
                  <a:cubicBezTo>
                    <a:pt x="283978" y="4895978"/>
                    <a:pt x="314642" y="4945956"/>
                    <a:pt x="346225" y="4995290"/>
                  </a:cubicBezTo>
                  <a:cubicBezTo>
                    <a:pt x="377676" y="5044752"/>
                    <a:pt x="411355" y="5092926"/>
                    <a:pt x="445296" y="5140971"/>
                  </a:cubicBezTo>
                  <a:cubicBezTo>
                    <a:pt x="479760" y="5188630"/>
                    <a:pt x="515537" y="5235645"/>
                    <a:pt x="551443" y="5282531"/>
                  </a:cubicBezTo>
                  <a:cubicBezTo>
                    <a:pt x="623387" y="5376434"/>
                    <a:pt x="698608" y="5468402"/>
                    <a:pt x="772387" y="5562561"/>
                  </a:cubicBezTo>
                  <a:cubicBezTo>
                    <a:pt x="809472" y="5609448"/>
                    <a:pt x="846428" y="5656719"/>
                    <a:pt x="882858" y="5704507"/>
                  </a:cubicBezTo>
                  <a:cubicBezTo>
                    <a:pt x="919159" y="5751909"/>
                    <a:pt x="955196" y="5802273"/>
                    <a:pt x="990316" y="5848258"/>
                  </a:cubicBezTo>
                  <a:cubicBezTo>
                    <a:pt x="1025175" y="5895402"/>
                    <a:pt x="1061736" y="5941129"/>
                    <a:pt x="1097774" y="5987114"/>
                  </a:cubicBezTo>
                  <a:cubicBezTo>
                    <a:pt x="1134860" y="6032326"/>
                    <a:pt x="1171684" y="6077536"/>
                    <a:pt x="1210080" y="6121203"/>
                  </a:cubicBezTo>
                  <a:cubicBezTo>
                    <a:pt x="1286350" y="6209051"/>
                    <a:pt x="1365632" y="6293677"/>
                    <a:pt x="1448192" y="6374054"/>
                  </a:cubicBezTo>
                  <a:cubicBezTo>
                    <a:pt x="1613572" y="6534420"/>
                    <a:pt x="1792057" y="6677526"/>
                    <a:pt x="1982991" y="6796158"/>
                  </a:cubicBezTo>
                  <a:lnTo>
                    <a:pt x="2118475" y="6874714"/>
                  </a:lnTo>
                  <a:lnTo>
                    <a:pt x="1569874" y="6874714"/>
                  </a:lnTo>
                  <a:lnTo>
                    <a:pt x="1507802" y="6817815"/>
                  </a:lnTo>
                  <a:cubicBezTo>
                    <a:pt x="1418412" y="6730595"/>
                    <a:pt x="1334903" y="6638562"/>
                    <a:pt x="1256865" y="6543437"/>
                  </a:cubicBezTo>
                  <a:cubicBezTo>
                    <a:pt x="1179155" y="6447861"/>
                    <a:pt x="1106817" y="6349194"/>
                    <a:pt x="1038410" y="6248722"/>
                  </a:cubicBezTo>
                  <a:cubicBezTo>
                    <a:pt x="969873" y="6148253"/>
                    <a:pt x="905922" y="6045592"/>
                    <a:pt x="845380" y="5941386"/>
                  </a:cubicBezTo>
                  <a:cubicBezTo>
                    <a:pt x="814453" y="5888704"/>
                    <a:pt x="786147" y="5839370"/>
                    <a:pt x="755351" y="5788877"/>
                  </a:cubicBezTo>
                  <a:cubicBezTo>
                    <a:pt x="724817" y="5738771"/>
                    <a:pt x="693760" y="5688665"/>
                    <a:pt x="661784" y="5638944"/>
                  </a:cubicBezTo>
                  <a:lnTo>
                    <a:pt x="466525" y="5340366"/>
                  </a:lnTo>
                  <a:cubicBezTo>
                    <a:pt x="434156" y="5290131"/>
                    <a:pt x="402181" y="5239639"/>
                    <a:pt x="370992" y="5188502"/>
                  </a:cubicBezTo>
                  <a:cubicBezTo>
                    <a:pt x="339803" y="5137364"/>
                    <a:pt x="308876" y="5086099"/>
                    <a:pt x="280046" y="5033287"/>
                  </a:cubicBezTo>
                  <a:cubicBezTo>
                    <a:pt x="222255" y="4928179"/>
                    <a:pt x="169181" y="4819982"/>
                    <a:pt x="126853" y="4707660"/>
                  </a:cubicBezTo>
                  <a:cubicBezTo>
                    <a:pt x="83739" y="4595725"/>
                    <a:pt x="51764" y="4479670"/>
                    <a:pt x="30272" y="4362068"/>
                  </a:cubicBezTo>
                  <a:cubicBezTo>
                    <a:pt x="9698" y="4244466"/>
                    <a:pt x="0" y="4125060"/>
                    <a:pt x="0" y="4005912"/>
                  </a:cubicBezTo>
                  <a:cubicBezTo>
                    <a:pt x="1704" y="3530867"/>
                    <a:pt x="95140" y="3057110"/>
                    <a:pt x="270480" y="2610532"/>
                  </a:cubicBezTo>
                  <a:cubicBezTo>
                    <a:pt x="314511" y="2498984"/>
                    <a:pt x="362212" y="2388466"/>
                    <a:pt x="415942" y="2280526"/>
                  </a:cubicBezTo>
                  <a:cubicBezTo>
                    <a:pt x="468884" y="2172197"/>
                    <a:pt x="527199" y="2066188"/>
                    <a:pt x="590102" y="1962626"/>
                  </a:cubicBezTo>
                  <a:cubicBezTo>
                    <a:pt x="716037" y="1755631"/>
                    <a:pt x="859794" y="1557653"/>
                    <a:pt x="1020719" y="1373070"/>
                  </a:cubicBezTo>
                  <a:cubicBezTo>
                    <a:pt x="1101575" y="1281101"/>
                    <a:pt x="1185969" y="1191838"/>
                    <a:pt x="1275080" y="1107081"/>
                  </a:cubicBezTo>
                  <a:cubicBezTo>
                    <a:pt x="1297227" y="1085699"/>
                    <a:pt x="1319504" y="1064575"/>
                    <a:pt x="1342437" y="1043965"/>
                  </a:cubicBezTo>
                  <a:cubicBezTo>
                    <a:pt x="1365240" y="1023226"/>
                    <a:pt x="1387648" y="1002102"/>
                    <a:pt x="1411106" y="982138"/>
                  </a:cubicBezTo>
                  <a:cubicBezTo>
                    <a:pt x="1457497" y="941563"/>
                    <a:pt x="1505065" y="902276"/>
                    <a:pt x="1553029" y="863376"/>
                  </a:cubicBezTo>
                  <a:cubicBezTo>
                    <a:pt x="1745798" y="708806"/>
                    <a:pt x="1954030" y="571882"/>
                    <a:pt x="2173401" y="454409"/>
                  </a:cubicBezTo>
                  <a:cubicBezTo>
                    <a:pt x="2612013" y="219334"/>
                    <a:pt x="3099505" y="65666"/>
                    <a:pt x="3599708" y="16332"/>
                  </a:cubicBezTo>
                  <a:cubicBezTo>
                    <a:pt x="3724530" y="3966"/>
                    <a:pt x="3850400" y="-1283"/>
                    <a:pt x="3975975" y="263"/>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 name="Freeform: Shape 27">
              <a:extLst>
                <a:ext uri="{FF2B5EF4-FFF2-40B4-BE49-F238E27FC236}">
                  <a16:creationId xmlns:a16="http://schemas.microsoft.com/office/drawing/2014/main" id="{61023DD2-2E6F-4419-B404-80F08460BEA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65276" y="313387"/>
              <a:ext cx="6326724" cy="6561326"/>
            </a:xfrm>
            <a:custGeom>
              <a:avLst/>
              <a:gdLst>
                <a:gd name="connsiteX0" fmla="*/ 6326724 w 6326724"/>
                <a:gd name="connsiteY0" fmla="*/ 5020808 h 6561326"/>
                <a:gd name="connsiteX1" fmla="*/ 6326724 w 6326724"/>
                <a:gd name="connsiteY1" fmla="*/ 5698632 h 6561326"/>
                <a:gd name="connsiteX2" fmla="*/ 6067438 w 6326724"/>
                <a:gd name="connsiteY2" fmla="*/ 5902509 h 6561326"/>
                <a:gd name="connsiteX3" fmla="*/ 5799974 w 6326724"/>
                <a:gd name="connsiteY3" fmla="*/ 6102017 h 6561326"/>
                <a:gd name="connsiteX4" fmla="*/ 5665258 w 6326724"/>
                <a:gd name="connsiteY4" fmla="*/ 6202100 h 6561326"/>
                <a:gd name="connsiteX5" fmla="*/ 5526873 w 6326724"/>
                <a:gd name="connsiteY5" fmla="*/ 6302828 h 6561326"/>
                <a:gd name="connsiteX6" fmla="*/ 5385080 w 6326724"/>
                <a:gd name="connsiteY6" fmla="*/ 6402268 h 6561326"/>
                <a:gd name="connsiteX7" fmla="*/ 5238833 w 6326724"/>
                <a:gd name="connsiteY7" fmla="*/ 6498875 h 6561326"/>
                <a:gd name="connsiteX8" fmla="*/ 5138040 w 6326724"/>
                <a:gd name="connsiteY8" fmla="*/ 6561326 h 6561326"/>
                <a:gd name="connsiteX9" fmla="*/ 3946072 w 6326724"/>
                <a:gd name="connsiteY9" fmla="*/ 6561326 h 6561326"/>
                <a:gd name="connsiteX10" fmla="*/ 3976009 w 6326724"/>
                <a:gd name="connsiteY10" fmla="*/ 6555242 h 6561326"/>
                <a:gd name="connsiteX11" fmla="*/ 4404855 w 6326724"/>
                <a:gd name="connsiteY11" fmla="*/ 6399048 h 6561326"/>
                <a:gd name="connsiteX12" fmla="*/ 4938868 w 6326724"/>
                <a:gd name="connsiteY12" fmla="*/ 6072132 h 6561326"/>
                <a:gd name="connsiteX13" fmla="*/ 5068342 w 6326724"/>
                <a:gd name="connsiteY13" fmla="*/ 5976042 h 6561326"/>
                <a:gd name="connsiteX14" fmla="*/ 5197816 w 6326724"/>
                <a:gd name="connsiteY14" fmla="*/ 5876730 h 6561326"/>
                <a:gd name="connsiteX15" fmla="*/ 5460039 w 6326724"/>
                <a:gd name="connsiteY15" fmla="*/ 5670637 h 6561326"/>
                <a:gd name="connsiteX16" fmla="*/ 5999033 w 6326724"/>
                <a:gd name="connsiteY16" fmla="*/ 5271718 h 6561326"/>
                <a:gd name="connsiteX17" fmla="*/ 6258766 w 6326724"/>
                <a:gd name="connsiteY17" fmla="*/ 5077603 h 6561326"/>
                <a:gd name="connsiteX18" fmla="*/ 4139342 w 6326724"/>
                <a:gd name="connsiteY18" fmla="*/ 440 h 6561326"/>
                <a:gd name="connsiteX19" fmla="*/ 4315744 w 6326724"/>
                <a:gd name="connsiteY19" fmla="*/ 6808 h 6561326"/>
                <a:gd name="connsiteX20" fmla="*/ 5015400 w 6326724"/>
                <a:gd name="connsiteY20" fmla="*/ 113591 h 6561326"/>
                <a:gd name="connsiteX21" fmla="*/ 5681114 w 6326724"/>
                <a:gd name="connsiteY21" fmla="*/ 361418 h 6561326"/>
                <a:gd name="connsiteX22" fmla="*/ 6270952 w 6326724"/>
                <a:gd name="connsiteY22" fmla="*/ 755441 h 6561326"/>
                <a:gd name="connsiteX23" fmla="*/ 6326724 w 6326724"/>
                <a:gd name="connsiteY23" fmla="*/ 807432 h 6561326"/>
                <a:gd name="connsiteX24" fmla="*/ 6326724 w 6326724"/>
                <a:gd name="connsiteY24" fmla="*/ 1231565 h 6561326"/>
                <a:gd name="connsiteX25" fmla="*/ 6302093 w 6326724"/>
                <a:gd name="connsiteY25" fmla="*/ 1203002 h 6561326"/>
                <a:gd name="connsiteX26" fmla="*/ 6066914 w 6326724"/>
                <a:gd name="connsiteY26" fmla="*/ 989616 h 6561326"/>
                <a:gd name="connsiteX27" fmla="*/ 5533688 w 6326724"/>
                <a:gd name="connsiteY27" fmla="*/ 647242 h 6561326"/>
                <a:gd name="connsiteX28" fmla="*/ 4933626 w 6326724"/>
                <a:gd name="connsiteY28" fmla="*/ 432262 h 6561326"/>
                <a:gd name="connsiteX29" fmla="*/ 4296873 w 6326724"/>
                <a:gd name="connsiteY29" fmla="*/ 343126 h 6561326"/>
                <a:gd name="connsiteX30" fmla="*/ 3651602 w 6326724"/>
                <a:gd name="connsiteY30" fmla="*/ 365797 h 6561326"/>
                <a:gd name="connsiteX31" fmla="*/ 3018256 w 6326724"/>
                <a:gd name="connsiteY31" fmla="*/ 496666 h 6561326"/>
                <a:gd name="connsiteX32" fmla="*/ 2412429 w 6326724"/>
                <a:gd name="connsiteY32" fmla="*/ 724399 h 6561326"/>
                <a:gd name="connsiteX33" fmla="*/ 1329857 w 6326724"/>
                <a:gd name="connsiteY33" fmla="*/ 1424086 h 6561326"/>
                <a:gd name="connsiteX34" fmla="*/ 887314 w 6326724"/>
                <a:gd name="connsiteY34" fmla="*/ 1891015 h 6561326"/>
                <a:gd name="connsiteX35" fmla="*/ 537420 w 6326724"/>
                <a:gd name="connsiteY35" fmla="*/ 2427245 h 6561326"/>
                <a:gd name="connsiteX36" fmla="*/ 299965 w 6326724"/>
                <a:gd name="connsiteY36" fmla="*/ 3020021 h 6561326"/>
                <a:gd name="connsiteX37" fmla="*/ 213606 w 6326724"/>
                <a:gd name="connsiteY37" fmla="*/ 3651953 h 6561326"/>
                <a:gd name="connsiteX38" fmla="*/ 250036 w 6326724"/>
                <a:gd name="connsiteY38" fmla="*/ 3961352 h 6561326"/>
                <a:gd name="connsiteX39" fmla="*/ 357625 w 6326724"/>
                <a:gd name="connsiteY39" fmla="*/ 4250783 h 6561326"/>
                <a:gd name="connsiteX40" fmla="*/ 432715 w 6326724"/>
                <a:gd name="connsiteY40" fmla="*/ 4387063 h 6561326"/>
                <a:gd name="connsiteX41" fmla="*/ 518943 w 6326724"/>
                <a:gd name="connsiteY41" fmla="*/ 4518962 h 6561326"/>
                <a:gd name="connsiteX42" fmla="*/ 718133 w 6326724"/>
                <a:gd name="connsiteY42" fmla="*/ 4773874 h 6561326"/>
                <a:gd name="connsiteX43" fmla="*/ 933704 w 6326724"/>
                <a:gd name="connsiteY43" fmla="*/ 5030717 h 6561326"/>
                <a:gd name="connsiteX44" fmla="*/ 1040900 w 6326724"/>
                <a:gd name="connsiteY44" fmla="*/ 5164806 h 6561326"/>
                <a:gd name="connsiteX45" fmla="*/ 1092401 w 6326724"/>
                <a:gd name="connsiteY45" fmla="*/ 5230628 h 6561326"/>
                <a:gd name="connsiteX46" fmla="*/ 1142854 w 6326724"/>
                <a:gd name="connsiteY46" fmla="*/ 5293615 h 6561326"/>
                <a:gd name="connsiteX47" fmla="*/ 1576354 w 6326724"/>
                <a:gd name="connsiteY47" fmla="*/ 5759128 h 6561326"/>
                <a:gd name="connsiteX48" fmla="*/ 1806865 w 6326724"/>
                <a:gd name="connsiteY48" fmla="*/ 5968571 h 6561326"/>
                <a:gd name="connsiteX49" fmla="*/ 2048253 w 6326724"/>
                <a:gd name="connsiteY49" fmla="*/ 6161654 h 6561326"/>
                <a:gd name="connsiteX50" fmla="*/ 2587506 w 6326724"/>
                <a:gd name="connsiteY50" fmla="*/ 6467059 h 6561326"/>
                <a:gd name="connsiteX51" fmla="*/ 2889176 w 6326724"/>
                <a:gd name="connsiteY51" fmla="*/ 6553360 h 6561326"/>
                <a:gd name="connsiteX52" fmla="*/ 2929698 w 6326724"/>
                <a:gd name="connsiteY52" fmla="*/ 6561326 h 6561326"/>
                <a:gd name="connsiteX53" fmla="*/ 1816374 w 6326724"/>
                <a:gd name="connsiteY53" fmla="*/ 6561326 h 6561326"/>
                <a:gd name="connsiteX54" fmla="*/ 1787601 w 6326724"/>
                <a:gd name="connsiteY54" fmla="*/ 6545761 h 6561326"/>
                <a:gd name="connsiteX55" fmla="*/ 1225544 w 6326724"/>
                <a:gd name="connsiteY55" fmla="*/ 6094158 h 6561326"/>
                <a:gd name="connsiteX56" fmla="*/ 997654 w 6326724"/>
                <a:gd name="connsiteY56" fmla="*/ 5822374 h 6561326"/>
                <a:gd name="connsiteX57" fmla="*/ 798596 w 6326724"/>
                <a:gd name="connsiteY57" fmla="*/ 5534615 h 6561326"/>
                <a:gd name="connsiteX58" fmla="*/ 752075 w 6326724"/>
                <a:gd name="connsiteY58" fmla="*/ 5461324 h 6561326"/>
                <a:gd name="connsiteX59" fmla="*/ 707650 w 6326724"/>
                <a:gd name="connsiteY59" fmla="*/ 5390221 h 6561326"/>
                <a:gd name="connsiteX60" fmla="*/ 619980 w 6326724"/>
                <a:gd name="connsiteY60" fmla="*/ 5252396 h 6561326"/>
                <a:gd name="connsiteX61" fmla="*/ 438349 w 6326724"/>
                <a:gd name="connsiteY61" fmla="*/ 4970822 h 6561326"/>
                <a:gd name="connsiteX62" fmla="*/ 261044 w 6326724"/>
                <a:gd name="connsiteY62" fmla="*/ 4673145 h 6561326"/>
                <a:gd name="connsiteX63" fmla="*/ 181107 w 6326724"/>
                <a:gd name="connsiteY63" fmla="*/ 4515356 h 6561326"/>
                <a:gd name="connsiteX64" fmla="*/ 113224 w 6326724"/>
                <a:gd name="connsiteY64" fmla="*/ 4350223 h 6561326"/>
                <a:gd name="connsiteX65" fmla="*/ 61199 w 6326724"/>
                <a:gd name="connsiteY65" fmla="*/ 4178908 h 6561326"/>
                <a:gd name="connsiteX66" fmla="*/ 41804 w 6326724"/>
                <a:gd name="connsiteY66" fmla="*/ 4091577 h 6561326"/>
                <a:gd name="connsiteX67" fmla="*/ 33287 w 6326724"/>
                <a:gd name="connsiteY67" fmla="*/ 4047781 h 6561326"/>
                <a:gd name="connsiteX68" fmla="*/ 26209 w 6326724"/>
                <a:gd name="connsiteY68" fmla="*/ 4003858 h 6561326"/>
                <a:gd name="connsiteX69" fmla="*/ 0 w 6326724"/>
                <a:gd name="connsiteY69" fmla="*/ 3651953 h 6561326"/>
                <a:gd name="connsiteX70" fmla="*/ 72731 w 6326724"/>
                <a:gd name="connsiteY70" fmla="*/ 2966307 h 6561326"/>
                <a:gd name="connsiteX71" fmla="*/ 291316 w 6326724"/>
                <a:gd name="connsiteY71" fmla="*/ 2309385 h 6561326"/>
                <a:gd name="connsiteX72" fmla="*/ 1110878 w 6326724"/>
                <a:gd name="connsiteY72" fmla="*/ 1193776 h 6561326"/>
                <a:gd name="connsiteX73" fmla="*/ 1654327 w 6326724"/>
                <a:gd name="connsiteY73" fmla="*/ 756730 h 6561326"/>
                <a:gd name="connsiteX74" fmla="*/ 2261727 w 6326724"/>
                <a:gd name="connsiteY74" fmla="*/ 409720 h 6561326"/>
                <a:gd name="connsiteX75" fmla="*/ 3610060 w 6326724"/>
                <a:gd name="connsiteY75" fmla="*/ 27032 h 6561326"/>
                <a:gd name="connsiteX76" fmla="*/ 4139342 w 6326724"/>
                <a:gd name="connsiteY76" fmla="*/ 440 h 65613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Lst>
              <a:rect l="l" t="t" r="r" b="b"/>
              <a:pathLst>
                <a:path w="6326724" h="6561326">
                  <a:moveTo>
                    <a:pt x="6326724" y="5020808"/>
                  </a:moveTo>
                  <a:lnTo>
                    <a:pt x="6326724" y="5698632"/>
                  </a:lnTo>
                  <a:lnTo>
                    <a:pt x="6067438" y="5902509"/>
                  </a:lnTo>
                  <a:cubicBezTo>
                    <a:pt x="5977868" y="5970407"/>
                    <a:pt x="5888364" y="6036453"/>
                    <a:pt x="5799974" y="6102017"/>
                  </a:cubicBezTo>
                  <a:lnTo>
                    <a:pt x="5665258" y="6202100"/>
                  </a:lnTo>
                  <a:cubicBezTo>
                    <a:pt x="5619654" y="6235719"/>
                    <a:pt x="5573656" y="6269596"/>
                    <a:pt x="5526873" y="6302828"/>
                  </a:cubicBezTo>
                  <a:cubicBezTo>
                    <a:pt x="5480220" y="6336189"/>
                    <a:pt x="5433044" y="6369423"/>
                    <a:pt x="5385080" y="6402268"/>
                  </a:cubicBezTo>
                  <a:cubicBezTo>
                    <a:pt x="5336988" y="6434857"/>
                    <a:pt x="5288500" y="6467187"/>
                    <a:pt x="5238833" y="6498875"/>
                  </a:cubicBezTo>
                  <a:lnTo>
                    <a:pt x="5138040" y="6561326"/>
                  </a:lnTo>
                  <a:lnTo>
                    <a:pt x="3946072" y="6561326"/>
                  </a:lnTo>
                  <a:lnTo>
                    <a:pt x="3976009" y="6555242"/>
                  </a:lnTo>
                  <a:cubicBezTo>
                    <a:pt x="4123712" y="6519227"/>
                    <a:pt x="4266863" y="6466383"/>
                    <a:pt x="4404855" y="6399048"/>
                  </a:cubicBezTo>
                  <a:cubicBezTo>
                    <a:pt x="4589500" y="6310299"/>
                    <a:pt x="4765232" y="6196690"/>
                    <a:pt x="4938868" y="6072132"/>
                  </a:cubicBezTo>
                  <a:cubicBezTo>
                    <a:pt x="4982245" y="6041089"/>
                    <a:pt x="5025359" y="6008630"/>
                    <a:pt x="5068342" y="5976042"/>
                  </a:cubicBezTo>
                  <a:cubicBezTo>
                    <a:pt x="5111588" y="5943453"/>
                    <a:pt x="5154702" y="5910349"/>
                    <a:pt x="5197816" y="5876730"/>
                  </a:cubicBezTo>
                  <a:lnTo>
                    <a:pt x="5460039" y="5670637"/>
                  </a:lnTo>
                  <a:cubicBezTo>
                    <a:pt x="5639966" y="5530365"/>
                    <a:pt x="5821596" y="5399753"/>
                    <a:pt x="5999033" y="5271718"/>
                  </a:cubicBezTo>
                  <a:cubicBezTo>
                    <a:pt x="6087686" y="5207700"/>
                    <a:pt x="6174667" y="5143360"/>
                    <a:pt x="6258766" y="5077603"/>
                  </a:cubicBezTo>
                  <a:close/>
                  <a:moveTo>
                    <a:pt x="4139342" y="440"/>
                  </a:moveTo>
                  <a:cubicBezTo>
                    <a:pt x="4198237" y="1301"/>
                    <a:pt x="4257068" y="3427"/>
                    <a:pt x="4315744" y="6808"/>
                  </a:cubicBezTo>
                  <a:cubicBezTo>
                    <a:pt x="4550841" y="20849"/>
                    <a:pt x="4785806" y="55240"/>
                    <a:pt x="5015400" y="113591"/>
                  </a:cubicBezTo>
                  <a:cubicBezTo>
                    <a:pt x="5244992" y="171812"/>
                    <a:pt x="5469212" y="254249"/>
                    <a:pt x="5681114" y="361418"/>
                  </a:cubicBezTo>
                  <a:cubicBezTo>
                    <a:pt x="5892754" y="468586"/>
                    <a:pt x="6093124" y="599584"/>
                    <a:pt x="6270952" y="755441"/>
                  </a:cubicBezTo>
                  <a:lnTo>
                    <a:pt x="6326724" y="807432"/>
                  </a:lnTo>
                  <a:lnTo>
                    <a:pt x="6326724" y="1231565"/>
                  </a:lnTo>
                  <a:lnTo>
                    <a:pt x="6302093" y="1203002"/>
                  </a:lnTo>
                  <a:cubicBezTo>
                    <a:pt x="6227937" y="1127247"/>
                    <a:pt x="6149211" y="1056081"/>
                    <a:pt x="6066914" y="989616"/>
                  </a:cubicBezTo>
                  <a:cubicBezTo>
                    <a:pt x="5902714" y="856299"/>
                    <a:pt x="5724360" y="740371"/>
                    <a:pt x="5533688" y="647242"/>
                  </a:cubicBezTo>
                  <a:cubicBezTo>
                    <a:pt x="5343146" y="553857"/>
                    <a:pt x="5141466" y="482239"/>
                    <a:pt x="4933626" y="432262"/>
                  </a:cubicBezTo>
                  <a:cubicBezTo>
                    <a:pt x="4725788" y="382156"/>
                    <a:pt x="4512182" y="353303"/>
                    <a:pt x="4296873" y="343126"/>
                  </a:cubicBezTo>
                  <a:cubicBezTo>
                    <a:pt x="4081172" y="332435"/>
                    <a:pt x="3865732" y="339520"/>
                    <a:pt x="3651602" y="365797"/>
                  </a:cubicBezTo>
                  <a:cubicBezTo>
                    <a:pt x="3437604" y="392202"/>
                    <a:pt x="3225572" y="436384"/>
                    <a:pt x="3018256" y="496666"/>
                  </a:cubicBezTo>
                  <a:cubicBezTo>
                    <a:pt x="2810809" y="556691"/>
                    <a:pt x="2608474" y="634362"/>
                    <a:pt x="2412429" y="724399"/>
                  </a:cubicBezTo>
                  <a:cubicBezTo>
                    <a:pt x="2019160" y="902541"/>
                    <a:pt x="1651969" y="1138775"/>
                    <a:pt x="1329857" y="1424086"/>
                  </a:cubicBezTo>
                  <a:cubicBezTo>
                    <a:pt x="1169326" y="1567192"/>
                    <a:pt x="1020588" y="1723307"/>
                    <a:pt x="887314" y="1891015"/>
                  </a:cubicBezTo>
                  <a:cubicBezTo>
                    <a:pt x="753778" y="2058466"/>
                    <a:pt x="635967" y="2238026"/>
                    <a:pt x="537420" y="2427245"/>
                  </a:cubicBezTo>
                  <a:cubicBezTo>
                    <a:pt x="438874" y="2616335"/>
                    <a:pt x="356839" y="2814313"/>
                    <a:pt x="299965" y="3020021"/>
                  </a:cubicBezTo>
                  <a:cubicBezTo>
                    <a:pt x="242961" y="3225212"/>
                    <a:pt x="213474" y="3438518"/>
                    <a:pt x="213606" y="3651953"/>
                  </a:cubicBezTo>
                  <a:cubicBezTo>
                    <a:pt x="214785" y="3756804"/>
                    <a:pt x="225269" y="3860881"/>
                    <a:pt x="250036" y="3961352"/>
                  </a:cubicBezTo>
                  <a:cubicBezTo>
                    <a:pt x="274412" y="4061950"/>
                    <a:pt x="312284" y="4158171"/>
                    <a:pt x="357625" y="4250783"/>
                  </a:cubicBezTo>
                  <a:cubicBezTo>
                    <a:pt x="380558" y="4297025"/>
                    <a:pt x="405982" y="4342366"/>
                    <a:pt x="432715" y="4387063"/>
                  </a:cubicBezTo>
                  <a:cubicBezTo>
                    <a:pt x="459841" y="4431630"/>
                    <a:pt x="488803" y="4475554"/>
                    <a:pt x="518943" y="4518962"/>
                  </a:cubicBezTo>
                  <a:cubicBezTo>
                    <a:pt x="580011" y="4605521"/>
                    <a:pt x="647893" y="4689504"/>
                    <a:pt x="718133" y="4773874"/>
                  </a:cubicBezTo>
                  <a:cubicBezTo>
                    <a:pt x="788374" y="4858372"/>
                    <a:pt x="861760" y="4942871"/>
                    <a:pt x="933704" y="5030717"/>
                  </a:cubicBezTo>
                  <a:cubicBezTo>
                    <a:pt x="969742" y="5074512"/>
                    <a:pt x="1005387" y="5119337"/>
                    <a:pt x="1040900" y="5164806"/>
                  </a:cubicBezTo>
                  <a:lnTo>
                    <a:pt x="1092401" y="5230628"/>
                  </a:lnTo>
                  <a:cubicBezTo>
                    <a:pt x="1109306" y="5251624"/>
                    <a:pt x="1125425" y="5273135"/>
                    <a:pt x="1142854" y="5293615"/>
                  </a:cubicBezTo>
                  <a:cubicBezTo>
                    <a:pt x="1278880" y="5460293"/>
                    <a:pt x="1426438" y="5613704"/>
                    <a:pt x="1576354" y="5759128"/>
                  </a:cubicBezTo>
                  <a:cubicBezTo>
                    <a:pt x="1651706" y="5831519"/>
                    <a:pt x="1728368" y="5901461"/>
                    <a:pt x="1806865" y="5968571"/>
                  </a:cubicBezTo>
                  <a:cubicBezTo>
                    <a:pt x="1885362" y="6035680"/>
                    <a:pt x="1965299" y="6100599"/>
                    <a:pt x="2048253" y="6161654"/>
                  </a:cubicBezTo>
                  <a:cubicBezTo>
                    <a:pt x="2213502" y="6284022"/>
                    <a:pt x="2391724" y="6393380"/>
                    <a:pt x="2587506" y="6467059"/>
                  </a:cubicBezTo>
                  <a:cubicBezTo>
                    <a:pt x="2685137" y="6503898"/>
                    <a:pt x="2786304" y="6532106"/>
                    <a:pt x="2889176" y="6553360"/>
                  </a:cubicBezTo>
                  <a:lnTo>
                    <a:pt x="2929698" y="6561326"/>
                  </a:lnTo>
                  <a:lnTo>
                    <a:pt x="1816374" y="6561326"/>
                  </a:lnTo>
                  <a:lnTo>
                    <a:pt x="1787601" y="6545761"/>
                  </a:lnTo>
                  <a:cubicBezTo>
                    <a:pt x="1577272" y="6422749"/>
                    <a:pt x="1389483" y="6266761"/>
                    <a:pt x="1225544" y="6094158"/>
                  </a:cubicBezTo>
                  <a:cubicBezTo>
                    <a:pt x="1143116" y="6007986"/>
                    <a:pt x="1068158" y="5916274"/>
                    <a:pt x="997654" y="5822374"/>
                  </a:cubicBezTo>
                  <a:cubicBezTo>
                    <a:pt x="927546" y="5728086"/>
                    <a:pt x="860842" y="5632381"/>
                    <a:pt x="798596" y="5534615"/>
                  </a:cubicBezTo>
                  <a:cubicBezTo>
                    <a:pt x="782608" y="5510399"/>
                    <a:pt x="767537" y="5485797"/>
                    <a:pt x="752075" y="5461324"/>
                  </a:cubicBezTo>
                  <a:lnTo>
                    <a:pt x="707650" y="5390221"/>
                  </a:lnTo>
                  <a:cubicBezTo>
                    <a:pt x="679213" y="5344237"/>
                    <a:pt x="649728" y="5298638"/>
                    <a:pt x="619980" y="5252396"/>
                  </a:cubicBezTo>
                  <a:lnTo>
                    <a:pt x="438349" y="4970822"/>
                  </a:lnTo>
                  <a:cubicBezTo>
                    <a:pt x="377413" y="4874860"/>
                    <a:pt x="317263" y="4776064"/>
                    <a:pt x="261044" y="4673145"/>
                  </a:cubicBezTo>
                  <a:cubicBezTo>
                    <a:pt x="233000" y="4621622"/>
                    <a:pt x="205874" y="4569197"/>
                    <a:pt x="181107" y="4515356"/>
                  </a:cubicBezTo>
                  <a:cubicBezTo>
                    <a:pt x="156470" y="4461385"/>
                    <a:pt x="133537" y="4406385"/>
                    <a:pt x="113224" y="4350223"/>
                  </a:cubicBezTo>
                  <a:cubicBezTo>
                    <a:pt x="93305" y="4293934"/>
                    <a:pt x="75614" y="4236872"/>
                    <a:pt x="61199" y="4178908"/>
                  </a:cubicBezTo>
                  <a:cubicBezTo>
                    <a:pt x="54385" y="4149927"/>
                    <a:pt x="47440" y="4120815"/>
                    <a:pt x="41804" y="4091577"/>
                  </a:cubicBezTo>
                  <a:lnTo>
                    <a:pt x="33287" y="4047781"/>
                  </a:lnTo>
                  <a:lnTo>
                    <a:pt x="26209" y="4003858"/>
                  </a:lnTo>
                  <a:cubicBezTo>
                    <a:pt x="7732" y="3886643"/>
                    <a:pt x="0" y="3768783"/>
                    <a:pt x="0" y="3651953"/>
                  </a:cubicBezTo>
                  <a:cubicBezTo>
                    <a:pt x="524" y="3422031"/>
                    <a:pt x="25030" y="3192109"/>
                    <a:pt x="72731" y="2966307"/>
                  </a:cubicBezTo>
                  <a:cubicBezTo>
                    <a:pt x="120301" y="2740634"/>
                    <a:pt x="193163" y="2519343"/>
                    <a:pt x="291316" y="2309385"/>
                  </a:cubicBezTo>
                  <a:cubicBezTo>
                    <a:pt x="488540" y="1889469"/>
                    <a:pt x="774352" y="1513736"/>
                    <a:pt x="1110878" y="1193776"/>
                  </a:cubicBezTo>
                  <a:cubicBezTo>
                    <a:pt x="1279535" y="1033797"/>
                    <a:pt x="1461821" y="887856"/>
                    <a:pt x="1654327" y="756730"/>
                  </a:cubicBezTo>
                  <a:cubicBezTo>
                    <a:pt x="1847096" y="625732"/>
                    <a:pt x="2049956" y="509031"/>
                    <a:pt x="2261727" y="409720"/>
                  </a:cubicBezTo>
                  <a:cubicBezTo>
                    <a:pt x="2685792" y="212515"/>
                    <a:pt x="3142357" y="82162"/>
                    <a:pt x="3610060" y="27032"/>
                  </a:cubicBezTo>
                  <a:cubicBezTo>
                    <a:pt x="3785399" y="6647"/>
                    <a:pt x="3962657" y="-2144"/>
                    <a:pt x="4139342" y="440"/>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Freeform: Shape 28">
              <a:extLst>
                <a:ext uri="{FF2B5EF4-FFF2-40B4-BE49-F238E27FC236}">
                  <a16:creationId xmlns:a16="http://schemas.microsoft.com/office/drawing/2014/main" id="{BC4A6C98-F96E-4587-B01F-A9B01BBFAD0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70322" y="353119"/>
              <a:ext cx="6321679" cy="6521594"/>
            </a:xfrm>
            <a:custGeom>
              <a:avLst/>
              <a:gdLst>
                <a:gd name="connsiteX0" fmla="*/ 4150102 w 6321679"/>
                <a:gd name="connsiteY0" fmla="*/ 0 h 6521594"/>
                <a:gd name="connsiteX1" fmla="*/ 6083891 w 6321679"/>
                <a:gd name="connsiteY1" fmla="*/ 619943 h 6521594"/>
                <a:gd name="connsiteX2" fmla="*/ 6321679 w 6321679"/>
                <a:gd name="connsiteY2" fmla="*/ 822247 h 6521594"/>
                <a:gd name="connsiteX3" fmla="*/ 6321679 w 6321679"/>
                <a:gd name="connsiteY3" fmla="*/ 1866928 h 6521594"/>
                <a:gd name="connsiteX4" fmla="*/ 6212358 w 6321679"/>
                <a:gd name="connsiteY4" fmla="*/ 1689281 h 6521594"/>
                <a:gd name="connsiteX5" fmla="*/ 6049880 w 6321679"/>
                <a:gd name="connsiteY5" fmla="*/ 1477173 h 6521594"/>
                <a:gd name="connsiteX6" fmla="*/ 5248663 w 6321679"/>
                <a:gd name="connsiteY6" fmla="*/ 869327 h 6521594"/>
                <a:gd name="connsiteX7" fmla="*/ 4150102 w 6321679"/>
                <a:gd name="connsiteY7" fmla="*/ 644042 h 6521594"/>
                <a:gd name="connsiteX8" fmla="*/ 2867946 w 6321679"/>
                <a:gd name="connsiteY8" fmla="*/ 886459 h 6521594"/>
                <a:gd name="connsiteX9" fmla="*/ 1728892 w 6321679"/>
                <a:gd name="connsiteY9" fmla="*/ 1552397 h 6521594"/>
                <a:gd name="connsiteX10" fmla="*/ 941043 w 6321679"/>
                <a:gd name="connsiteY10" fmla="*/ 2512664 h 6521594"/>
                <a:gd name="connsiteX11" fmla="*/ 655362 w 6321679"/>
                <a:gd name="connsiteY11" fmla="*/ 3630204 h 6521594"/>
                <a:gd name="connsiteX12" fmla="*/ 1128177 w 6321679"/>
                <a:gd name="connsiteY12" fmla="*/ 4667883 h 6521594"/>
                <a:gd name="connsiteX13" fmla="*/ 1366419 w 6321679"/>
                <a:gd name="connsiteY13" fmla="*/ 4997246 h 6521594"/>
                <a:gd name="connsiteX14" fmla="*/ 3601937 w 6321679"/>
                <a:gd name="connsiteY14" fmla="*/ 6284685 h 6521594"/>
                <a:gd name="connsiteX15" fmla="*/ 5298985 w 6321679"/>
                <a:gd name="connsiteY15" fmla="*/ 5492643 h 6521594"/>
                <a:gd name="connsiteX16" fmla="*/ 5505513 w 6321679"/>
                <a:gd name="connsiteY16" fmla="*/ 5335367 h 6521594"/>
                <a:gd name="connsiteX17" fmla="*/ 6252618 w 6321679"/>
                <a:gd name="connsiteY17" fmla="*/ 4722492 h 6521594"/>
                <a:gd name="connsiteX18" fmla="*/ 6321679 w 6321679"/>
                <a:gd name="connsiteY18" fmla="*/ 4651477 h 6521594"/>
                <a:gd name="connsiteX19" fmla="*/ 6321679 w 6321679"/>
                <a:gd name="connsiteY19" fmla="*/ 5523097 h 6521594"/>
                <a:gd name="connsiteX20" fmla="*/ 6024428 w 6321679"/>
                <a:gd name="connsiteY20" fmla="*/ 5754969 h 6521594"/>
                <a:gd name="connsiteX21" fmla="*/ 5702345 w 6321679"/>
                <a:gd name="connsiteY21" fmla="*/ 6000018 h 6521594"/>
                <a:gd name="connsiteX22" fmla="*/ 4988380 w 6321679"/>
                <a:gd name="connsiteY22" fmla="*/ 6506549 h 6521594"/>
                <a:gd name="connsiteX23" fmla="*/ 4961490 w 6321679"/>
                <a:gd name="connsiteY23" fmla="*/ 6521594 h 6521594"/>
                <a:gd name="connsiteX24" fmla="*/ 2011326 w 6321679"/>
                <a:gd name="connsiteY24" fmla="*/ 6521594 h 6521594"/>
                <a:gd name="connsiteX25" fmla="*/ 1982893 w 6321679"/>
                <a:gd name="connsiteY25" fmla="*/ 6505768 h 6521594"/>
                <a:gd name="connsiteX26" fmla="*/ 824149 w 6321679"/>
                <a:gd name="connsiteY26" fmla="*/ 5358682 h 6521594"/>
                <a:gd name="connsiteX27" fmla="*/ 0 w 6321679"/>
                <a:gd name="connsiteY27" fmla="*/ 3630075 h 6521594"/>
                <a:gd name="connsiteX28" fmla="*/ 4150102 w 6321679"/>
                <a:gd name="connsiteY28" fmla="*/ 0 h 65215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6321679" h="6521594">
                  <a:moveTo>
                    <a:pt x="4150102" y="0"/>
                  </a:moveTo>
                  <a:cubicBezTo>
                    <a:pt x="4918148" y="0"/>
                    <a:pt x="5569597" y="228540"/>
                    <a:pt x="6083891" y="619943"/>
                  </a:cubicBezTo>
                  <a:lnTo>
                    <a:pt x="6321679" y="822247"/>
                  </a:lnTo>
                  <a:lnTo>
                    <a:pt x="6321679" y="1866928"/>
                  </a:lnTo>
                  <a:lnTo>
                    <a:pt x="6212358" y="1689281"/>
                  </a:lnTo>
                  <a:cubicBezTo>
                    <a:pt x="6161484" y="1615222"/>
                    <a:pt x="6107295" y="1544427"/>
                    <a:pt x="6049880" y="1477173"/>
                  </a:cubicBezTo>
                  <a:cubicBezTo>
                    <a:pt x="5825135" y="1214018"/>
                    <a:pt x="5555573" y="1009470"/>
                    <a:pt x="5248663" y="869327"/>
                  </a:cubicBezTo>
                  <a:cubicBezTo>
                    <a:pt x="4921178" y="719909"/>
                    <a:pt x="4551627" y="644042"/>
                    <a:pt x="4150102" y="644042"/>
                  </a:cubicBezTo>
                  <a:cubicBezTo>
                    <a:pt x="3724203" y="644042"/>
                    <a:pt x="3292799" y="725448"/>
                    <a:pt x="2867946" y="886459"/>
                  </a:cubicBezTo>
                  <a:cubicBezTo>
                    <a:pt x="2454234" y="1042832"/>
                    <a:pt x="2060440" y="1273141"/>
                    <a:pt x="1728892" y="1552397"/>
                  </a:cubicBezTo>
                  <a:cubicBezTo>
                    <a:pt x="1391580" y="1836419"/>
                    <a:pt x="1126473" y="2159600"/>
                    <a:pt x="941043" y="2512664"/>
                  </a:cubicBezTo>
                  <a:cubicBezTo>
                    <a:pt x="751551" y="2873583"/>
                    <a:pt x="655362" y="3249575"/>
                    <a:pt x="655362" y="3630204"/>
                  </a:cubicBezTo>
                  <a:cubicBezTo>
                    <a:pt x="655362" y="4013537"/>
                    <a:pt x="808817" y="4237405"/>
                    <a:pt x="1128177" y="4667883"/>
                  </a:cubicBezTo>
                  <a:cubicBezTo>
                    <a:pt x="1205232" y="4771702"/>
                    <a:pt x="1284908" y="4879129"/>
                    <a:pt x="1366419" y="4997246"/>
                  </a:cubicBezTo>
                  <a:cubicBezTo>
                    <a:pt x="1989282" y="5899677"/>
                    <a:pt x="2657880" y="6284685"/>
                    <a:pt x="3601937" y="6284685"/>
                  </a:cubicBezTo>
                  <a:cubicBezTo>
                    <a:pt x="4221523" y="6284685"/>
                    <a:pt x="4676122" y="5971036"/>
                    <a:pt x="5298985" y="5492643"/>
                  </a:cubicBezTo>
                  <a:cubicBezTo>
                    <a:pt x="5368571" y="5439187"/>
                    <a:pt x="5438156" y="5386375"/>
                    <a:pt x="5505513" y="5335367"/>
                  </a:cubicBezTo>
                  <a:cubicBezTo>
                    <a:pt x="5779335" y="5127761"/>
                    <a:pt x="6041730" y="4928776"/>
                    <a:pt x="6252618" y="4722492"/>
                  </a:cubicBezTo>
                  <a:lnTo>
                    <a:pt x="6321679" y="4651477"/>
                  </a:lnTo>
                  <a:lnTo>
                    <a:pt x="6321679" y="5523097"/>
                  </a:lnTo>
                  <a:lnTo>
                    <a:pt x="6024428" y="5754969"/>
                  </a:lnTo>
                  <a:cubicBezTo>
                    <a:pt x="5918395" y="5835747"/>
                    <a:pt x="5810491" y="5916953"/>
                    <a:pt x="5702345" y="6000018"/>
                  </a:cubicBezTo>
                  <a:cubicBezTo>
                    <a:pt x="5466020" y="6181541"/>
                    <a:pt x="5232938" y="6357503"/>
                    <a:pt x="4988380" y="6506549"/>
                  </a:cubicBezTo>
                  <a:lnTo>
                    <a:pt x="4961490" y="6521594"/>
                  </a:lnTo>
                  <a:lnTo>
                    <a:pt x="2011326" y="6521594"/>
                  </a:lnTo>
                  <a:lnTo>
                    <a:pt x="1982893" y="6505768"/>
                  </a:lnTo>
                  <a:cubicBezTo>
                    <a:pt x="1531799" y="6233999"/>
                    <a:pt x="1157400" y="5841520"/>
                    <a:pt x="824149" y="5358682"/>
                  </a:cubicBezTo>
                  <a:cubicBezTo>
                    <a:pt x="424196" y="4779302"/>
                    <a:pt x="0" y="4381929"/>
                    <a:pt x="0" y="3630075"/>
                  </a:cubicBezTo>
                  <a:cubicBezTo>
                    <a:pt x="0" y="1625174"/>
                    <a:pt x="2089794" y="0"/>
                    <a:pt x="4150102" y="0"/>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Freeform: Shape 29">
              <a:extLst>
                <a:ext uri="{FF2B5EF4-FFF2-40B4-BE49-F238E27FC236}">
                  <a16:creationId xmlns:a16="http://schemas.microsoft.com/office/drawing/2014/main" id="{A66409EC-9CC3-482A-A4A5-54ED092B3F2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70322" y="353119"/>
              <a:ext cx="6321679" cy="6521594"/>
            </a:xfrm>
            <a:custGeom>
              <a:avLst/>
              <a:gdLst>
                <a:gd name="connsiteX0" fmla="*/ 4150102 w 6321679"/>
                <a:gd name="connsiteY0" fmla="*/ 0 h 6521594"/>
                <a:gd name="connsiteX1" fmla="*/ 6083891 w 6321679"/>
                <a:gd name="connsiteY1" fmla="*/ 619943 h 6521594"/>
                <a:gd name="connsiteX2" fmla="*/ 6321679 w 6321679"/>
                <a:gd name="connsiteY2" fmla="*/ 822247 h 6521594"/>
                <a:gd name="connsiteX3" fmla="*/ 6321679 w 6321679"/>
                <a:gd name="connsiteY3" fmla="*/ 2150195 h 6521594"/>
                <a:gd name="connsiteX4" fmla="*/ 6241288 w 6321679"/>
                <a:gd name="connsiteY4" fmla="*/ 1985338 h 6521594"/>
                <a:gd name="connsiteX5" fmla="*/ 5949367 w 6321679"/>
                <a:gd name="connsiteY5" fmla="*/ 1559997 h 6521594"/>
                <a:gd name="connsiteX6" fmla="*/ 5193362 w 6321679"/>
                <a:gd name="connsiteY6" fmla="*/ 986156 h 6521594"/>
                <a:gd name="connsiteX7" fmla="*/ 4150102 w 6321679"/>
                <a:gd name="connsiteY7" fmla="*/ 772850 h 6521594"/>
                <a:gd name="connsiteX8" fmla="*/ 2914861 w 6321679"/>
                <a:gd name="connsiteY8" fmla="*/ 1006637 h 6521594"/>
                <a:gd name="connsiteX9" fmla="*/ 1814073 w 6321679"/>
                <a:gd name="connsiteY9" fmla="*/ 1650163 h 6521594"/>
                <a:gd name="connsiteX10" fmla="*/ 1057412 w 6321679"/>
                <a:gd name="connsiteY10" fmla="*/ 2571657 h 6521594"/>
                <a:gd name="connsiteX11" fmla="*/ 786277 w 6321679"/>
                <a:gd name="connsiteY11" fmla="*/ 3630204 h 6521594"/>
                <a:gd name="connsiteX12" fmla="*/ 1233931 w 6321679"/>
                <a:gd name="connsiteY12" fmla="*/ 4592016 h 6521594"/>
                <a:gd name="connsiteX13" fmla="*/ 1474795 w 6321679"/>
                <a:gd name="connsiteY13" fmla="*/ 4924985 h 6521594"/>
                <a:gd name="connsiteX14" fmla="*/ 2393691 w 6321679"/>
                <a:gd name="connsiteY14" fmla="*/ 5846995 h 6521594"/>
                <a:gd name="connsiteX15" fmla="*/ 3601805 w 6321679"/>
                <a:gd name="connsiteY15" fmla="*/ 6155876 h 6521594"/>
                <a:gd name="connsiteX16" fmla="*/ 4378909 w 6321679"/>
                <a:gd name="connsiteY16" fmla="*/ 5959186 h 6521594"/>
                <a:gd name="connsiteX17" fmla="*/ 5218129 w 6321679"/>
                <a:gd name="connsiteY17" fmla="*/ 5391271 h 6521594"/>
                <a:gd name="connsiteX18" fmla="*/ 5425313 w 6321679"/>
                <a:gd name="connsiteY18" fmla="*/ 5233481 h 6521594"/>
                <a:gd name="connsiteX19" fmla="*/ 6254366 w 6321679"/>
                <a:gd name="connsiteY19" fmla="*/ 4534301 h 6521594"/>
                <a:gd name="connsiteX20" fmla="*/ 6321679 w 6321679"/>
                <a:gd name="connsiteY20" fmla="*/ 4456641 h 6521594"/>
                <a:gd name="connsiteX21" fmla="*/ 6321679 w 6321679"/>
                <a:gd name="connsiteY21" fmla="*/ 5523097 h 6521594"/>
                <a:gd name="connsiteX22" fmla="*/ 6024428 w 6321679"/>
                <a:gd name="connsiteY22" fmla="*/ 5754969 h 6521594"/>
                <a:gd name="connsiteX23" fmla="*/ 5702345 w 6321679"/>
                <a:gd name="connsiteY23" fmla="*/ 6000018 h 6521594"/>
                <a:gd name="connsiteX24" fmla="*/ 4988380 w 6321679"/>
                <a:gd name="connsiteY24" fmla="*/ 6506549 h 6521594"/>
                <a:gd name="connsiteX25" fmla="*/ 4961490 w 6321679"/>
                <a:gd name="connsiteY25" fmla="*/ 6521594 h 6521594"/>
                <a:gd name="connsiteX26" fmla="*/ 2011326 w 6321679"/>
                <a:gd name="connsiteY26" fmla="*/ 6521594 h 6521594"/>
                <a:gd name="connsiteX27" fmla="*/ 1982893 w 6321679"/>
                <a:gd name="connsiteY27" fmla="*/ 6505768 h 6521594"/>
                <a:gd name="connsiteX28" fmla="*/ 824149 w 6321679"/>
                <a:gd name="connsiteY28" fmla="*/ 5358682 h 6521594"/>
                <a:gd name="connsiteX29" fmla="*/ 0 w 6321679"/>
                <a:gd name="connsiteY29" fmla="*/ 3630075 h 6521594"/>
                <a:gd name="connsiteX30" fmla="*/ 4150102 w 6321679"/>
                <a:gd name="connsiteY30" fmla="*/ 0 h 65215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6321679" h="6521594">
                  <a:moveTo>
                    <a:pt x="4150102" y="0"/>
                  </a:moveTo>
                  <a:cubicBezTo>
                    <a:pt x="4918148" y="0"/>
                    <a:pt x="5569597" y="228540"/>
                    <a:pt x="6083891" y="619943"/>
                  </a:cubicBezTo>
                  <a:lnTo>
                    <a:pt x="6321679" y="822247"/>
                  </a:lnTo>
                  <a:lnTo>
                    <a:pt x="6321679" y="2150195"/>
                  </a:lnTo>
                  <a:lnTo>
                    <a:pt x="6241288" y="1985338"/>
                  </a:lnTo>
                  <a:cubicBezTo>
                    <a:pt x="6156788" y="1831195"/>
                    <a:pt x="6059249" y="1688709"/>
                    <a:pt x="5949367" y="1559997"/>
                  </a:cubicBezTo>
                  <a:cubicBezTo>
                    <a:pt x="5737073" y="1311397"/>
                    <a:pt x="5482843" y="1118314"/>
                    <a:pt x="5193362" y="986156"/>
                  </a:cubicBezTo>
                  <a:cubicBezTo>
                    <a:pt x="4883437" y="844596"/>
                    <a:pt x="4532365" y="772850"/>
                    <a:pt x="4150102" y="772850"/>
                  </a:cubicBezTo>
                  <a:cubicBezTo>
                    <a:pt x="3746218" y="772850"/>
                    <a:pt x="3319008" y="853613"/>
                    <a:pt x="2914861" y="1006637"/>
                  </a:cubicBezTo>
                  <a:cubicBezTo>
                    <a:pt x="2515039" y="1157857"/>
                    <a:pt x="2134350" y="1380438"/>
                    <a:pt x="1814073" y="1650163"/>
                  </a:cubicBezTo>
                  <a:cubicBezTo>
                    <a:pt x="1494190" y="1919502"/>
                    <a:pt x="1232622" y="2238173"/>
                    <a:pt x="1057412" y="2571657"/>
                  </a:cubicBezTo>
                  <a:cubicBezTo>
                    <a:pt x="877486" y="2914158"/>
                    <a:pt x="786277" y="3270313"/>
                    <a:pt x="786277" y="3630204"/>
                  </a:cubicBezTo>
                  <a:cubicBezTo>
                    <a:pt x="786277" y="3974121"/>
                    <a:pt x="923483" y="4173646"/>
                    <a:pt x="1233931" y="4592016"/>
                  </a:cubicBezTo>
                  <a:cubicBezTo>
                    <a:pt x="1311641" y="4696736"/>
                    <a:pt x="1391972" y="4805064"/>
                    <a:pt x="1474795" y="4924985"/>
                  </a:cubicBezTo>
                  <a:cubicBezTo>
                    <a:pt x="1767682" y="5349278"/>
                    <a:pt x="2068172" y="5650948"/>
                    <a:pt x="2393691" y="5846995"/>
                  </a:cubicBezTo>
                  <a:cubicBezTo>
                    <a:pt x="2738735" y="6054891"/>
                    <a:pt x="3133971" y="6155876"/>
                    <a:pt x="3601805" y="6155876"/>
                  </a:cubicBezTo>
                  <a:cubicBezTo>
                    <a:pt x="3867305" y="6155876"/>
                    <a:pt x="4114196" y="6093405"/>
                    <a:pt x="4378909" y="5959186"/>
                  </a:cubicBezTo>
                  <a:cubicBezTo>
                    <a:pt x="4650699" y="5821362"/>
                    <a:pt x="4919737" y="5620421"/>
                    <a:pt x="5218129" y="5391271"/>
                  </a:cubicBezTo>
                  <a:cubicBezTo>
                    <a:pt x="5288107" y="5337558"/>
                    <a:pt x="5357824" y="5284617"/>
                    <a:pt x="5425313" y="5233481"/>
                  </a:cubicBezTo>
                  <a:cubicBezTo>
                    <a:pt x="5739037" y="4995556"/>
                    <a:pt x="6037512" y="4769168"/>
                    <a:pt x="6254366" y="4534301"/>
                  </a:cubicBezTo>
                  <a:lnTo>
                    <a:pt x="6321679" y="4456641"/>
                  </a:lnTo>
                  <a:lnTo>
                    <a:pt x="6321679" y="5523097"/>
                  </a:lnTo>
                  <a:lnTo>
                    <a:pt x="6024428" y="5754969"/>
                  </a:lnTo>
                  <a:cubicBezTo>
                    <a:pt x="5918395" y="5835747"/>
                    <a:pt x="5810491" y="5916953"/>
                    <a:pt x="5702345" y="6000018"/>
                  </a:cubicBezTo>
                  <a:cubicBezTo>
                    <a:pt x="5466020" y="6181541"/>
                    <a:pt x="5232938" y="6357503"/>
                    <a:pt x="4988380" y="6506549"/>
                  </a:cubicBezTo>
                  <a:lnTo>
                    <a:pt x="4961490" y="6521594"/>
                  </a:lnTo>
                  <a:lnTo>
                    <a:pt x="2011326" y="6521594"/>
                  </a:lnTo>
                  <a:lnTo>
                    <a:pt x="1982893" y="6505768"/>
                  </a:lnTo>
                  <a:cubicBezTo>
                    <a:pt x="1531799" y="6233999"/>
                    <a:pt x="1157400" y="5841520"/>
                    <a:pt x="824149" y="5358682"/>
                  </a:cubicBezTo>
                  <a:cubicBezTo>
                    <a:pt x="424196" y="4779302"/>
                    <a:pt x="0" y="4381929"/>
                    <a:pt x="0" y="3630075"/>
                  </a:cubicBezTo>
                  <a:cubicBezTo>
                    <a:pt x="0" y="1625174"/>
                    <a:pt x="2089794" y="0"/>
                    <a:pt x="4150102" y="0"/>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pic>
        <p:nvPicPr>
          <p:cNvPr id="4" name="Online Media 3" title="Kids' Kindness Club - Summer of Love Kindness Challenge!">
            <a:hlinkClick r:id="" action="ppaction://media"/>
            <a:extLst>
              <a:ext uri="{FF2B5EF4-FFF2-40B4-BE49-F238E27FC236}">
                <a16:creationId xmlns:a16="http://schemas.microsoft.com/office/drawing/2014/main" id="{57BE5F69-854F-38F0-6209-A9B08AD1A1B2}"/>
              </a:ext>
            </a:extLst>
          </p:cNvPr>
          <p:cNvPicPr>
            <a:picLocks noRot="1" noChangeAspect="1"/>
          </p:cNvPicPr>
          <p:nvPr>
            <a:videoFile r:link="rId1"/>
          </p:nvPr>
        </p:nvPicPr>
        <p:blipFill>
          <a:blip r:embed="rId5"/>
          <a:stretch>
            <a:fillRect/>
          </a:stretch>
        </p:blipFill>
        <p:spPr>
          <a:xfrm>
            <a:off x="7708392" y="2720591"/>
            <a:ext cx="4142232" cy="2340361"/>
          </a:xfrm>
          <a:prstGeom prst="rect">
            <a:avLst/>
          </a:prstGeom>
        </p:spPr>
      </p:pic>
    </p:spTree>
    <p:extLst>
      <p:ext uri="{BB962C8B-B14F-4D97-AF65-F5344CB8AC3E}">
        <p14:creationId xmlns:p14="http://schemas.microsoft.com/office/powerpoint/2010/main" val="37954732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33" name="Rectangle 1032">
            <a:extLst>
              <a:ext uri="{FF2B5EF4-FFF2-40B4-BE49-F238E27FC236}">
                <a16:creationId xmlns:a16="http://schemas.microsoft.com/office/drawing/2014/main" id="{61293230-B0F6-45B1-96D1-13D18E24299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35" name="Freeform: Shape 1034">
            <a:extLst>
              <a:ext uri="{FF2B5EF4-FFF2-40B4-BE49-F238E27FC236}">
                <a16:creationId xmlns:a16="http://schemas.microsoft.com/office/drawing/2014/main" id="{0A1E0707-4985-454B-ACE0-4855BB5587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5653438" cy="6858000"/>
          </a:xfrm>
          <a:custGeom>
            <a:avLst/>
            <a:gdLst>
              <a:gd name="connsiteX0" fmla="*/ 0 w 6096000"/>
              <a:gd name="connsiteY0" fmla="*/ 0 h 6858000"/>
              <a:gd name="connsiteX1" fmla="*/ 5567517 w 6096000"/>
              <a:gd name="connsiteY1" fmla="*/ 0 h 6858000"/>
              <a:gd name="connsiteX2" fmla="*/ 5566938 w 6096000"/>
              <a:gd name="connsiteY2" fmla="*/ 1705 h 6858000"/>
              <a:gd name="connsiteX3" fmla="*/ 5551594 w 6096000"/>
              <a:gd name="connsiteY3" fmla="*/ 17287 h 6858000"/>
              <a:gd name="connsiteX4" fmla="*/ 5545641 w 6096000"/>
              <a:gd name="connsiteY4" fmla="*/ 130336 h 6858000"/>
              <a:gd name="connsiteX5" fmla="*/ 5538289 w 6096000"/>
              <a:gd name="connsiteY5" fmla="*/ 187093 h 6858000"/>
              <a:gd name="connsiteX6" fmla="*/ 5545790 w 6096000"/>
              <a:gd name="connsiteY6" fmla="*/ 265704 h 6858000"/>
              <a:gd name="connsiteX7" fmla="*/ 5542313 w 6096000"/>
              <a:gd name="connsiteY7" fmla="*/ 354566 h 6858000"/>
              <a:gd name="connsiteX8" fmla="*/ 5524126 w 6096000"/>
              <a:gd name="connsiteY8" fmla="*/ 472000 h 6858000"/>
              <a:gd name="connsiteX9" fmla="*/ 5522170 w 6096000"/>
              <a:gd name="connsiteY9" fmla="*/ 473782 h 6858000"/>
              <a:gd name="connsiteX10" fmla="*/ 5521798 w 6096000"/>
              <a:gd name="connsiteY10" fmla="*/ 491380 h 6858000"/>
              <a:gd name="connsiteX11" fmla="*/ 5536419 w 6096000"/>
              <a:gd name="connsiteY11" fmla="*/ 531675 h 6858000"/>
              <a:gd name="connsiteX12" fmla="*/ 5533435 w 6096000"/>
              <a:gd name="connsiteY12" fmla="*/ 536015 h 6858000"/>
              <a:gd name="connsiteX13" fmla="*/ 5538088 w 6096000"/>
              <a:gd name="connsiteY13" fmla="*/ 572092 h 6858000"/>
              <a:gd name="connsiteX14" fmla="*/ 5536061 w 6096000"/>
              <a:gd name="connsiteY14" fmla="*/ 572511 h 6858000"/>
              <a:gd name="connsiteX15" fmla="*/ 5528218 w 6096000"/>
              <a:gd name="connsiteY15" fmla="*/ 582332 h 6858000"/>
              <a:gd name="connsiteX16" fmla="*/ 5518011 w 6096000"/>
              <a:gd name="connsiteY16" fmla="*/ 601285 h 6858000"/>
              <a:gd name="connsiteX17" fmla="*/ 5473174 w 6096000"/>
              <a:gd name="connsiteY17" fmla="*/ 681608 h 6858000"/>
              <a:gd name="connsiteX18" fmla="*/ 5472963 w 6096000"/>
              <a:gd name="connsiteY18" fmla="*/ 689151 h 6858000"/>
              <a:gd name="connsiteX19" fmla="*/ 5472485 w 6096000"/>
              <a:gd name="connsiteY19" fmla="*/ 689289 h 6858000"/>
              <a:gd name="connsiteX20" fmla="*/ 5471326 w 6096000"/>
              <a:gd name="connsiteY20" fmla="*/ 697222 h 6858000"/>
              <a:gd name="connsiteX21" fmla="*/ 5472164 w 6096000"/>
              <a:gd name="connsiteY21" fmla="*/ 717531 h 6858000"/>
              <a:gd name="connsiteX22" fmla="*/ 5468891 w 6096000"/>
              <a:gd name="connsiteY22" fmla="*/ 722494 h 6858000"/>
              <a:gd name="connsiteX23" fmla="*/ 5463081 w 6096000"/>
              <a:gd name="connsiteY23" fmla="*/ 724368 h 6858000"/>
              <a:gd name="connsiteX24" fmla="*/ 5446981 w 6096000"/>
              <a:gd name="connsiteY24" fmla="*/ 752692 h 6858000"/>
              <a:gd name="connsiteX25" fmla="*/ 5417190 w 6096000"/>
              <a:gd name="connsiteY25" fmla="*/ 816346 h 6858000"/>
              <a:gd name="connsiteX26" fmla="*/ 5388958 w 6096000"/>
              <a:gd name="connsiteY26" fmla="*/ 889417 h 6858000"/>
              <a:gd name="connsiteX27" fmla="*/ 5307044 w 6096000"/>
              <a:gd name="connsiteY27" fmla="*/ 1063288 h 6858000"/>
              <a:gd name="connsiteX28" fmla="*/ 5303837 w 6096000"/>
              <a:gd name="connsiteY28" fmla="*/ 1157176 h 6858000"/>
              <a:gd name="connsiteX29" fmla="*/ 5286494 w 6096000"/>
              <a:gd name="connsiteY29" fmla="*/ 1210776 h 6858000"/>
              <a:gd name="connsiteX30" fmla="*/ 5282463 w 6096000"/>
              <a:gd name="connsiteY30" fmla="*/ 1301993 h 6858000"/>
              <a:gd name="connsiteX31" fmla="*/ 5252235 w 6096000"/>
              <a:gd name="connsiteY31" fmla="*/ 1360879 h 6858000"/>
              <a:gd name="connsiteX32" fmla="*/ 5244497 w 6096000"/>
              <a:gd name="connsiteY32" fmla="*/ 1404045 h 6858000"/>
              <a:gd name="connsiteX33" fmla="*/ 5223823 w 6096000"/>
              <a:gd name="connsiteY33" fmla="*/ 1429568 h 6858000"/>
              <a:gd name="connsiteX34" fmla="*/ 5224851 w 6096000"/>
              <a:gd name="connsiteY34" fmla="*/ 1430305 h 6858000"/>
              <a:gd name="connsiteX35" fmla="*/ 5212394 w 6096000"/>
              <a:gd name="connsiteY35" fmla="*/ 1463304 h 6858000"/>
              <a:gd name="connsiteX36" fmla="*/ 5209958 w 6096000"/>
              <a:gd name="connsiteY36" fmla="*/ 1514846 h 6858000"/>
              <a:gd name="connsiteX37" fmla="*/ 5206417 w 6096000"/>
              <a:gd name="connsiteY37" fmla="*/ 1519731 h 6858000"/>
              <a:gd name="connsiteX38" fmla="*/ 5206640 w 6096000"/>
              <a:gd name="connsiteY38" fmla="*/ 1519929 h 6858000"/>
              <a:gd name="connsiteX39" fmla="*/ 5207632 w 6096000"/>
              <a:gd name="connsiteY39" fmla="*/ 1546022 h 6858000"/>
              <a:gd name="connsiteX40" fmla="*/ 5212030 w 6096000"/>
              <a:gd name="connsiteY40" fmla="*/ 1578752 h 6858000"/>
              <a:gd name="connsiteX41" fmla="*/ 5203533 w 6096000"/>
              <a:gd name="connsiteY41" fmla="*/ 1647555 h 6858000"/>
              <a:gd name="connsiteX42" fmla="*/ 5190877 w 6096000"/>
              <a:gd name="connsiteY42" fmla="*/ 1715685 h 6858000"/>
              <a:gd name="connsiteX43" fmla="*/ 5184235 w 6096000"/>
              <a:gd name="connsiteY43" fmla="*/ 1740358 h 6858000"/>
              <a:gd name="connsiteX44" fmla="*/ 5181475 w 6096000"/>
              <a:gd name="connsiteY44" fmla="*/ 1784314 h 6858000"/>
              <a:gd name="connsiteX45" fmla="*/ 5185845 w 6096000"/>
              <a:gd name="connsiteY45" fmla="*/ 1804434 h 6858000"/>
              <a:gd name="connsiteX46" fmla="*/ 5185068 w 6096000"/>
              <a:gd name="connsiteY46" fmla="*/ 1805316 h 6858000"/>
              <a:gd name="connsiteX47" fmla="*/ 5188593 w 6096000"/>
              <a:gd name="connsiteY47" fmla="*/ 1807109 h 6858000"/>
              <a:gd name="connsiteX48" fmla="*/ 5185920 w 6096000"/>
              <a:gd name="connsiteY48" fmla="*/ 1821003 h 6858000"/>
              <a:gd name="connsiteX49" fmla="*/ 5183543 w 6096000"/>
              <a:gd name="connsiteY49" fmla="*/ 1824832 h 6858000"/>
              <a:gd name="connsiteX50" fmla="*/ 5182235 w 6096000"/>
              <a:gd name="connsiteY50" fmla="*/ 1830429 h 6858000"/>
              <a:gd name="connsiteX51" fmla="*/ 5182525 w 6096000"/>
              <a:gd name="connsiteY51" fmla="*/ 1830569 h 6858000"/>
              <a:gd name="connsiteX52" fmla="*/ 5180663 w 6096000"/>
              <a:gd name="connsiteY52" fmla="*/ 1835810 h 6858000"/>
              <a:gd name="connsiteX53" fmla="*/ 5167452 w 6096000"/>
              <a:gd name="connsiteY53" fmla="*/ 1861483 h 6858000"/>
              <a:gd name="connsiteX54" fmla="*/ 5174266 w 6096000"/>
              <a:gd name="connsiteY54" fmla="*/ 1892417 h 6858000"/>
              <a:gd name="connsiteX55" fmla="*/ 5189262 w 6096000"/>
              <a:gd name="connsiteY55" fmla="*/ 1895114 h 6858000"/>
              <a:gd name="connsiteX56" fmla="*/ 5187100 w 6096000"/>
              <a:gd name="connsiteY56" fmla="*/ 1899379 h 6858000"/>
              <a:gd name="connsiteX57" fmla="*/ 5180471 w 6096000"/>
              <a:gd name="connsiteY57" fmla="*/ 1907867 h 6858000"/>
              <a:gd name="connsiteX58" fmla="*/ 5181361 w 6096000"/>
              <a:gd name="connsiteY58" fmla="*/ 1910265 h 6858000"/>
              <a:gd name="connsiteX59" fmla="*/ 5178268 w 6096000"/>
              <a:gd name="connsiteY59" fmla="*/ 1935584 h 6858000"/>
              <a:gd name="connsiteX60" fmla="*/ 5183619 w 6096000"/>
              <a:gd name="connsiteY60" fmla="*/ 1942021 h 6858000"/>
              <a:gd name="connsiteX61" fmla="*/ 5184480 w 6096000"/>
              <a:gd name="connsiteY61" fmla="*/ 1945112 h 6858000"/>
              <a:gd name="connsiteX62" fmla="*/ 5172776 w 6096000"/>
              <a:gd name="connsiteY62" fmla="*/ 1961162 h 6858000"/>
              <a:gd name="connsiteX63" fmla="*/ 5168513 w 6096000"/>
              <a:gd name="connsiteY63" fmla="*/ 1969445 h 6858000"/>
              <a:gd name="connsiteX64" fmla="*/ 5126597 w 6096000"/>
              <a:gd name="connsiteY64" fmla="*/ 2024270 h 6858000"/>
              <a:gd name="connsiteX65" fmla="*/ 5119528 w 6096000"/>
              <a:gd name="connsiteY65" fmla="*/ 2107942 h 6858000"/>
              <a:gd name="connsiteX66" fmla="*/ 5110356 w 6096000"/>
              <a:gd name="connsiteY66" fmla="*/ 2193455 h 6858000"/>
              <a:gd name="connsiteX67" fmla="*/ 5104992 w 6096000"/>
              <a:gd name="connsiteY67" fmla="*/ 2260088 h 6858000"/>
              <a:gd name="connsiteX68" fmla="*/ 5059439 w 6096000"/>
              <a:gd name="connsiteY68" fmla="*/ 2335735 h 6858000"/>
              <a:gd name="connsiteX69" fmla="*/ 5022061 w 6096000"/>
              <a:gd name="connsiteY69" fmla="*/ 2408995 h 6858000"/>
              <a:gd name="connsiteX70" fmla="*/ 5022253 w 6096000"/>
              <a:gd name="connsiteY70" fmla="*/ 2445869 h 6858000"/>
              <a:gd name="connsiteX71" fmla="*/ 5011426 w 6096000"/>
              <a:gd name="connsiteY71" fmla="*/ 2496499 h 6858000"/>
              <a:gd name="connsiteX72" fmla="*/ 4994224 w 6096000"/>
              <a:gd name="connsiteY72" fmla="*/ 2549900 h 6858000"/>
              <a:gd name="connsiteX73" fmla="*/ 4995245 w 6096000"/>
              <a:gd name="connsiteY73" fmla="*/ 2596456 h 6858000"/>
              <a:gd name="connsiteX74" fmla="*/ 4988570 w 6096000"/>
              <a:gd name="connsiteY74" fmla="*/ 2606088 h 6858000"/>
              <a:gd name="connsiteX75" fmla="*/ 4988371 w 6096000"/>
              <a:gd name="connsiteY75" fmla="*/ 2635351 h 6858000"/>
              <a:gd name="connsiteX76" fmla="*/ 4983212 w 6096000"/>
              <a:gd name="connsiteY76" fmla="*/ 2665666 h 6858000"/>
              <a:gd name="connsiteX77" fmla="*/ 4968234 w 6096000"/>
              <a:gd name="connsiteY77" fmla="*/ 2715895 h 6858000"/>
              <a:gd name="connsiteX78" fmla="*/ 4975888 w 6096000"/>
              <a:gd name="connsiteY78" fmla="*/ 2725052 h 6858000"/>
              <a:gd name="connsiteX79" fmla="*/ 4980195 w 6096000"/>
              <a:gd name="connsiteY79" fmla="*/ 2726489 h 6858000"/>
              <a:gd name="connsiteX80" fmla="*/ 4976218 w 6096000"/>
              <a:gd name="connsiteY80" fmla="*/ 2740278 h 6858000"/>
              <a:gd name="connsiteX81" fmla="*/ 4980571 w 6096000"/>
              <a:gd name="connsiteY81" fmla="*/ 2751112 h 6858000"/>
              <a:gd name="connsiteX82" fmla="*/ 4973893 w 6096000"/>
              <a:gd name="connsiteY82" fmla="*/ 2760208 h 6858000"/>
              <a:gd name="connsiteX83" fmla="*/ 4979005 w 6096000"/>
              <a:gd name="connsiteY83" fmla="*/ 2790136 h 6858000"/>
              <a:gd name="connsiteX84" fmla="*/ 4986137 w 6096000"/>
              <a:gd name="connsiteY84" fmla="*/ 2804183 h 6858000"/>
              <a:gd name="connsiteX85" fmla="*/ 4986175 w 6096000"/>
              <a:gd name="connsiteY85" fmla="*/ 2825860 h 6858000"/>
              <a:gd name="connsiteX86" fmla="*/ 4993936 w 6096000"/>
              <a:gd name="connsiteY86" fmla="*/ 2911749 h 6858000"/>
              <a:gd name="connsiteX87" fmla="*/ 4992563 w 6096000"/>
              <a:gd name="connsiteY87" fmla="*/ 2977278 h 6858000"/>
              <a:gd name="connsiteX88" fmla="*/ 4980516 w 6096000"/>
              <a:gd name="connsiteY88" fmla="*/ 2991092 h 6858000"/>
              <a:gd name="connsiteX89" fmla="*/ 4992801 w 6096000"/>
              <a:gd name="connsiteY89" fmla="*/ 3020247 h 6858000"/>
              <a:gd name="connsiteX90" fmla="*/ 5014805 w 6096000"/>
              <a:gd name="connsiteY90" fmla="*/ 3065434 h 6858000"/>
              <a:gd name="connsiteX91" fmla="*/ 5002733 w 6096000"/>
              <a:gd name="connsiteY91" fmla="*/ 3103777 h 6858000"/>
              <a:gd name="connsiteX92" fmla="*/ 5002941 w 6096000"/>
              <a:gd name="connsiteY92" fmla="*/ 3151828 h 6858000"/>
              <a:gd name="connsiteX93" fmla="*/ 5002883 w 6096000"/>
              <a:gd name="connsiteY93" fmla="*/ 3180546 h 6858000"/>
              <a:gd name="connsiteX94" fmla="*/ 5016711 w 6096000"/>
              <a:gd name="connsiteY94" fmla="*/ 3258677 h 6858000"/>
              <a:gd name="connsiteX95" fmla="*/ 5017918 w 6096000"/>
              <a:gd name="connsiteY95" fmla="*/ 3262610 h 6858000"/>
              <a:gd name="connsiteX96" fmla="*/ 5011672 w 6096000"/>
              <a:gd name="connsiteY96" fmla="*/ 3277179 h 6858000"/>
              <a:gd name="connsiteX97" fmla="*/ 5009344 w 6096000"/>
              <a:gd name="connsiteY97" fmla="*/ 3278130 h 6858000"/>
              <a:gd name="connsiteX98" fmla="*/ 5026770 w 6096000"/>
              <a:gd name="connsiteY98" fmla="*/ 3325671 h 6858000"/>
              <a:gd name="connsiteX99" fmla="*/ 5024571 w 6096000"/>
              <a:gd name="connsiteY99" fmla="*/ 3332072 h 6858000"/>
              <a:gd name="connsiteX100" fmla="*/ 5041705 w 6096000"/>
              <a:gd name="connsiteY100" fmla="*/ 3362948 h 6858000"/>
              <a:gd name="connsiteX101" fmla="*/ 5047477 w 6096000"/>
              <a:gd name="connsiteY101" fmla="*/ 3378959 h 6858000"/>
              <a:gd name="connsiteX102" fmla="*/ 5060758 w 6096000"/>
              <a:gd name="connsiteY102" fmla="*/ 3407057 h 6858000"/>
              <a:gd name="connsiteX103" fmla="*/ 5058968 w 6096000"/>
              <a:gd name="connsiteY103" fmla="*/ 3409825 h 6858000"/>
              <a:gd name="connsiteX104" fmla="*/ 5062667 w 6096000"/>
              <a:gd name="connsiteY104" fmla="*/ 3415218 h 6858000"/>
              <a:gd name="connsiteX105" fmla="*/ 5060928 w 6096000"/>
              <a:gd name="connsiteY105" fmla="*/ 3419880 h 6858000"/>
              <a:gd name="connsiteX106" fmla="*/ 5062923 w 6096000"/>
              <a:gd name="connsiteY106" fmla="*/ 3424545 h 6858000"/>
              <a:gd name="connsiteX107" fmla="*/ 5064623 w 6096000"/>
              <a:gd name="connsiteY107" fmla="*/ 3476412 h 6858000"/>
              <a:gd name="connsiteX108" fmla="*/ 5069684 w 6096000"/>
              <a:gd name="connsiteY108" fmla="*/ 3486850 h 6858000"/>
              <a:gd name="connsiteX109" fmla="*/ 5063339 w 6096000"/>
              <a:gd name="connsiteY109" fmla="*/ 3496391 h 6858000"/>
              <a:gd name="connsiteX110" fmla="*/ 5070139 w 6096000"/>
              <a:gd name="connsiteY110" fmla="*/ 3531201 h 6858000"/>
              <a:gd name="connsiteX111" fmla="*/ 5079896 w 6096000"/>
              <a:gd name="connsiteY111" fmla="*/ 3542019 h 6858000"/>
              <a:gd name="connsiteX112" fmla="*/ 5087540 w 6096000"/>
              <a:gd name="connsiteY112" fmla="*/ 3552249 h 6858000"/>
              <a:gd name="connsiteX113" fmla="*/ 5087902 w 6096000"/>
              <a:gd name="connsiteY113" fmla="*/ 3553678 h 6858000"/>
              <a:gd name="connsiteX114" fmla="*/ 5091509 w 6096000"/>
              <a:gd name="connsiteY114" fmla="*/ 3568021 h 6858000"/>
              <a:gd name="connsiteX115" fmla="*/ 5091934 w 6096000"/>
              <a:gd name="connsiteY115" fmla="*/ 3569719 h 6858000"/>
              <a:gd name="connsiteX116" fmla="*/ 5089362 w 6096000"/>
              <a:gd name="connsiteY116" fmla="*/ 3586412 h 6858000"/>
              <a:gd name="connsiteX117" fmla="*/ 5092358 w 6096000"/>
              <a:gd name="connsiteY117" fmla="*/ 3597336 h 6858000"/>
              <a:gd name="connsiteX118" fmla="*/ 5084254 w 6096000"/>
              <a:gd name="connsiteY118" fmla="*/ 3606007 h 6858000"/>
              <a:gd name="connsiteX119" fmla="*/ 5084281 w 6096000"/>
              <a:gd name="connsiteY119" fmla="*/ 3641228 h 6858000"/>
              <a:gd name="connsiteX120" fmla="*/ 5091848 w 6096000"/>
              <a:gd name="connsiteY120" fmla="*/ 3653088 h 6858000"/>
              <a:gd name="connsiteX121" fmla="*/ 5097436 w 6096000"/>
              <a:gd name="connsiteY121" fmla="*/ 3664114 h 6858000"/>
              <a:gd name="connsiteX122" fmla="*/ 5097518 w 6096000"/>
              <a:gd name="connsiteY122" fmla="*/ 3665569 h 6858000"/>
              <a:gd name="connsiteX123" fmla="*/ 5099829 w 6096000"/>
              <a:gd name="connsiteY123" fmla="*/ 3707357 h 6858000"/>
              <a:gd name="connsiteX124" fmla="*/ 5114696 w 6096000"/>
              <a:gd name="connsiteY124" fmla="*/ 3778166 h 6858000"/>
              <a:gd name="connsiteX125" fmla="*/ 5135379 w 6096000"/>
              <a:gd name="connsiteY125" fmla="*/ 3878222 h 6858000"/>
              <a:gd name="connsiteX126" fmla="*/ 5130138 w 6096000"/>
              <a:gd name="connsiteY126" fmla="*/ 4048117 h 6858000"/>
              <a:gd name="connsiteX127" fmla="*/ 5090040 w 6096000"/>
              <a:gd name="connsiteY127" fmla="*/ 4219510 h 6858000"/>
              <a:gd name="connsiteX128" fmla="*/ 5092812 w 6096000"/>
              <a:gd name="connsiteY128" fmla="*/ 4411258 h 6858000"/>
              <a:gd name="connsiteX129" fmla="*/ 5084599 w 6096000"/>
              <a:gd name="connsiteY129" fmla="*/ 4488531 h 6858000"/>
              <a:gd name="connsiteX130" fmla="*/ 5084072 w 6096000"/>
              <a:gd name="connsiteY130" fmla="*/ 4539168 h 6858000"/>
              <a:gd name="connsiteX131" fmla="*/ 5068936 w 6096000"/>
              <a:gd name="connsiteY131" fmla="*/ 4625153 h 6858000"/>
              <a:gd name="connsiteX132" fmla="*/ 5059114 w 6096000"/>
              <a:gd name="connsiteY132" fmla="*/ 4733115 h 6858000"/>
              <a:gd name="connsiteX133" fmla="*/ 5037209 w 6096000"/>
              <a:gd name="connsiteY133" fmla="*/ 4844323 h 6858000"/>
              <a:gd name="connsiteX134" fmla="*/ 5020638 w 6096000"/>
              <a:gd name="connsiteY134" fmla="*/ 4877992 h 6858000"/>
              <a:gd name="connsiteX135" fmla="*/ 5006413 w 6096000"/>
              <a:gd name="connsiteY135" fmla="*/ 4925805 h 6858000"/>
              <a:gd name="connsiteX136" fmla="*/ 4971037 w 6096000"/>
              <a:gd name="connsiteY136" fmla="*/ 5009272 h 6858000"/>
              <a:gd name="connsiteX137" fmla="*/ 4963105 w 6096000"/>
              <a:gd name="connsiteY137" fmla="*/ 5111369 h 6858000"/>
              <a:gd name="connsiteX138" fmla="*/ 4976341 w 6096000"/>
              <a:gd name="connsiteY138" fmla="*/ 5210876 h 6858000"/>
              <a:gd name="connsiteX139" fmla="*/ 4980617 w 6096000"/>
              <a:gd name="connsiteY139" fmla="*/ 5269726 h 6858000"/>
              <a:gd name="connsiteX140" fmla="*/ 4997733 w 6096000"/>
              <a:gd name="connsiteY140" fmla="*/ 5464225 h 6858000"/>
              <a:gd name="connsiteX141" fmla="*/ 5001400 w 6096000"/>
              <a:gd name="connsiteY141" fmla="*/ 5594585 h 6858000"/>
              <a:gd name="connsiteX142" fmla="*/ 4983700 w 6096000"/>
              <a:gd name="connsiteY142" fmla="*/ 5667896 h 6858000"/>
              <a:gd name="connsiteX143" fmla="*/ 4968506 w 6096000"/>
              <a:gd name="connsiteY143" fmla="*/ 5769225 h 6858000"/>
              <a:gd name="connsiteX144" fmla="*/ 4969765 w 6096000"/>
              <a:gd name="connsiteY144" fmla="*/ 5823324 h 6858000"/>
              <a:gd name="connsiteX145" fmla="*/ 4966129 w 6096000"/>
              <a:gd name="connsiteY145" fmla="*/ 5862699 h 6858000"/>
              <a:gd name="connsiteX146" fmla="*/ 4970695 w 6096000"/>
              <a:gd name="connsiteY146" fmla="*/ 5906467 h 6858000"/>
              <a:gd name="connsiteX147" fmla="*/ 4991568 w 6096000"/>
              <a:gd name="connsiteY147" fmla="*/ 5939847 h 6858000"/>
              <a:gd name="connsiteX148" fmla="*/ 4986815 w 6096000"/>
              <a:gd name="connsiteY148" fmla="*/ 5973994 h 6858000"/>
              <a:gd name="connsiteX149" fmla="*/ 4987776 w 6096000"/>
              <a:gd name="connsiteY149" fmla="*/ 6089693 h 6858000"/>
              <a:gd name="connsiteX150" fmla="*/ 4991621 w 6096000"/>
              <a:gd name="connsiteY150" fmla="*/ 6224938 h 6858000"/>
              <a:gd name="connsiteX151" fmla="*/ 5017157 w 6096000"/>
              <a:gd name="connsiteY151" fmla="*/ 6370251 h 6858000"/>
              <a:gd name="connsiteX152" fmla="*/ 5040797 w 6096000"/>
              <a:gd name="connsiteY152" fmla="*/ 6541313 h 6858000"/>
              <a:gd name="connsiteX153" fmla="*/ 5045375 w 6096000"/>
              <a:gd name="connsiteY153" fmla="*/ 6640957 h 6858000"/>
              <a:gd name="connsiteX154" fmla="*/ 5058442 w 6096000"/>
              <a:gd name="connsiteY154" fmla="*/ 6705297 h 6858000"/>
              <a:gd name="connsiteX155" fmla="*/ 5071125 w 6096000"/>
              <a:gd name="connsiteY155" fmla="*/ 6759582 h 6858000"/>
              <a:gd name="connsiteX156" fmla="*/ 5069172 w 6096000"/>
              <a:gd name="connsiteY156" fmla="*/ 6817746 h 6858000"/>
              <a:gd name="connsiteX157" fmla="*/ 5072322 w 6096000"/>
              <a:gd name="connsiteY157" fmla="*/ 6843646 h 6858000"/>
              <a:gd name="connsiteX158" fmla="*/ 5091388 w 6096000"/>
              <a:gd name="connsiteY158" fmla="*/ 6857998 h 6858000"/>
              <a:gd name="connsiteX159" fmla="*/ 6096000 w 6096000"/>
              <a:gd name="connsiteY159" fmla="*/ 6857998 h 6858000"/>
              <a:gd name="connsiteX160" fmla="*/ 6096000 w 6096000"/>
              <a:gd name="connsiteY160" fmla="*/ 6858000 h 6858000"/>
              <a:gd name="connsiteX161" fmla="*/ 0 w 6096000"/>
              <a:gd name="connsiteY161"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Lst>
            <a:rect l="l" t="t" r="r" b="b"/>
            <a:pathLst>
              <a:path w="6096000" h="6858000">
                <a:moveTo>
                  <a:pt x="0" y="0"/>
                </a:moveTo>
                <a:lnTo>
                  <a:pt x="5567517" y="0"/>
                </a:lnTo>
                <a:lnTo>
                  <a:pt x="5566938" y="1705"/>
                </a:lnTo>
                <a:cubicBezTo>
                  <a:pt x="5563126" y="8440"/>
                  <a:pt x="5558112" y="13784"/>
                  <a:pt x="5551594" y="17287"/>
                </a:cubicBezTo>
                <a:cubicBezTo>
                  <a:pt x="5562364" y="82036"/>
                  <a:pt x="5510349" y="69804"/>
                  <a:pt x="5545641" y="130336"/>
                </a:cubicBezTo>
                <a:cubicBezTo>
                  <a:pt x="5526953" y="117589"/>
                  <a:pt x="5536978" y="162458"/>
                  <a:pt x="5538289" y="187093"/>
                </a:cubicBezTo>
                <a:cubicBezTo>
                  <a:pt x="5536205" y="226511"/>
                  <a:pt x="5545722" y="205530"/>
                  <a:pt x="5545790" y="265704"/>
                </a:cubicBezTo>
                <a:cubicBezTo>
                  <a:pt x="5542296" y="317533"/>
                  <a:pt x="5543813" y="325288"/>
                  <a:pt x="5542313" y="354566"/>
                </a:cubicBezTo>
                <a:lnTo>
                  <a:pt x="5524126" y="472000"/>
                </a:lnTo>
                <a:lnTo>
                  <a:pt x="5522170" y="473782"/>
                </a:lnTo>
                <a:cubicBezTo>
                  <a:pt x="5517847" y="482008"/>
                  <a:pt x="5518682" y="487340"/>
                  <a:pt x="5521798" y="491380"/>
                </a:cubicBezTo>
                <a:lnTo>
                  <a:pt x="5536419" y="531675"/>
                </a:lnTo>
                <a:lnTo>
                  <a:pt x="5533435" y="536015"/>
                </a:lnTo>
                <a:lnTo>
                  <a:pt x="5538088" y="572092"/>
                </a:lnTo>
                <a:lnTo>
                  <a:pt x="5536061" y="572511"/>
                </a:lnTo>
                <a:cubicBezTo>
                  <a:pt x="5531611" y="574271"/>
                  <a:pt x="5528529" y="577121"/>
                  <a:pt x="5528218" y="582332"/>
                </a:cubicBezTo>
                <a:cubicBezTo>
                  <a:pt x="5498002" y="573171"/>
                  <a:pt x="5516262" y="585107"/>
                  <a:pt x="5518011" y="601285"/>
                </a:cubicBezTo>
                <a:cubicBezTo>
                  <a:pt x="5508838" y="617831"/>
                  <a:pt x="5480684" y="666964"/>
                  <a:pt x="5473174" y="681608"/>
                </a:cubicBezTo>
                <a:cubicBezTo>
                  <a:pt x="5473102" y="684122"/>
                  <a:pt x="5473033" y="686637"/>
                  <a:pt x="5472963" y="689151"/>
                </a:cubicBezTo>
                <a:lnTo>
                  <a:pt x="5472485" y="689289"/>
                </a:lnTo>
                <a:cubicBezTo>
                  <a:pt x="5471434" y="690905"/>
                  <a:pt x="5470986" y="693376"/>
                  <a:pt x="5471326" y="697222"/>
                </a:cubicBezTo>
                <a:cubicBezTo>
                  <a:pt x="5471606" y="703992"/>
                  <a:pt x="5471884" y="710761"/>
                  <a:pt x="5472164" y="717531"/>
                </a:cubicBezTo>
                <a:lnTo>
                  <a:pt x="5468891" y="722494"/>
                </a:lnTo>
                <a:lnTo>
                  <a:pt x="5463081" y="724368"/>
                </a:lnTo>
                <a:lnTo>
                  <a:pt x="5446981" y="752692"/>
                </a:lnTo>
                <a:cubicBezTo>
                  <a:pt x="5454691" y="764380"/>
                  <a:pt x="5422719" y="808083"/>
                  <a:pt x="5417190" y="816346"/>
                </a:cubicBezTo>
                <a:lnTo>
                  <a:pt x="5388958" y="889417"/>
                </a:lnTo>
                <a:cubicBezTo>
                  <a:pt x="5320491" y="969963"/>
                  <a:pt x="5321907" y="1005331"/>
                  <a:pt x="5307044" y="1063288"/>
                </a:cubicBezTo>
                <a:cubicBezTo>
                  <a:pt x="5313332" y="1111028"/>
                  <a:pt x="5317096" y="1110140"/>
                  <a:pt x="5303837" y="1157176"/>
                </a:cubicBezTo>
                <a:cubicBezTo>
                  <a:pt x="5301103" y="1192124"/>
                  <a:pt x="5301884" y="1197232"/>
                  <a:pt x="5286494" y="1210776"/>
                </a:cubicBezTo>
                <a:lnTo>
                  <a:pt x="5282463" y="1301993"/>
                </a:lnTo>
                <a:lnTo>
                  <a:pt x="5252235" y="1360879"/>
                </a:lnTo>
                <a:lnTo>
                  <a:pt x="5244497" y="1404045"/>
                </a:lnTo>
                <a:lnTo>
                  <a:pt x="5223823" y="1429568"/>
                </a:lnTo>
                <a:lnTo>
                  <a:pt x="5224851" y="1430305"/>
                </a:lnTo>
                <a:cubicBezTo>
                  <a:pt x="5226697" y="1432466"/>
                  <a:pt x="5214738" y="1459891"/>
                  <a:pt x="5212394" y="1463304"/>
                </a:cubicBezTo>
                <a:cubicBezTo>
                  <a:pt x="5209912" y="1477394"/>
                  <a:pt x="5213027" y="1501295"/>
                  <a:pt x="5209958" y="1514846"/>
                </a:cubicBezTo>
                <a:lnTo>
                  <a:pt x="5206417" y="1519731"/>
                </a:lnTo>
                <a:lnTo>
                  <a:pt x="5206640" y="1519929"/>
                </a:lnTo>
                <a:cubicBezTo>
                  <a:pt x="5206490" y="1521210"/>
                  <a:pt x="5209710" y="1543635"/>
                  <a:pt x="5207632" y="1546022"/>
                </a:cubicBezTo>
                <a:lnTo>
                  <a:pt x="5212030" y="1578752"/>
                </a:lnTo>
                <a:cubicBezTo>
                  <a:pt x="5206147" y="1605585"/>
                  <a:pt x="5226381" y="1622803"/>
                  <a:pt x="5203533" y="1647555"/>
                </a:cubicBezTo>
                <a:cubicBezTo>
                  <a:pt x="5198128" y="1672675"/>
                  <a:pt x="5203213" y="1694404"/>
                  <a:pt x="5190877" y="1715685"/>
                </a:cubicBezTo>
                <a:cubicBezTo>
                  <a:pt x="5196815" y="1724301"/>
                  <a:pt x="5198098" y="1732435"/>
                  <a:pt x="5184235" y="1740358"/>
                </a:cubicBezTo>
                <a:cubicBezTo>
                  <a:pt x="5182625" y="1763793"/>
                  <a:pt x="5198368" y="1769422"/>
                  <a:pt x="5181475" y="1784314"/>
                </a:cubicBezTo>
                <a:cubicBezTo>
                  <a:pt x="5205987" y="1797417"/>
                  <a:pt x="5195246" y="1798221"/>
                  <a:pt x="5185845" y="1804434"/>
                </a:cubicBezTo>
                <a:lnTo>
                  <a:pt x="5185068" y="1805316"/>
                </a:lnTo>
                <a:lnTo>
                  <a:pt x="5188593" y="1807109"/>
                </a:lnTo>
                <a:lnTo>
                  <a:pt x="5185920" y="1821003"/>
                </a:lnTo>
                <a:lnTo>
                  <a:pt x="5183543" y="1824832"/>
                </a:lnTo>
                <a:cubicBezTo>
                  <a:pt x="5182284" y="1827468"/>
                  <a:pt x="5181937" y="1829219"/>
                  <a:pt x="5182235" y="1830429"/>
                </a:cubicBezTo>
                <a:lnTo>
                  <a:pt x="5182525" y="1830569"/>
                </a:lnTo>
                <a:lnTo>
                  <a:pt x="5180663" y="1835810"/>
                </a:lnTo>
                <a:cubicBezTo>
                  <a:pt x="5176779" y="1844665"/>
                  <a:pt x="5172297" y="1853278"/>
                  <a:pt x="5167452" y="1861483"/>
                </a:cubicBezTo>
                <a:cubicBezTo>
                  <a:pt x="5179827" y="1866643"/>
                  <a:pt x="5166788" y="1884999"/>
                  <a:pt x="5174266" y="1892417"/>
                </a:cubicBezTo>
                <a:lnTo>
                  <a:pt x="5189262" y="1895114"/>
                </a:lnTo>
                <a:lnTo>
                  <a:pt x="5187100" y="1899379"/>
                </a:lnTo>
                <a:lnTo>
                  <a:pt x="5180471" y="1907867"/>
                </a:lnTo>
                <a:cubicBezTo>
                  <a:pt x="5179609" y="1909162"/>
                  <a:pt x="5179647" y="1909994"/>
                  <a:pt x="5181361" y="1910265"/>
                </a:cubicBezTo>
                <a:cubicBezTo>
                  <a:pt x="5180995" y="1914884"/>
                  <a:pt x="5177893" y="1930292"/>
                  <a:pt x="5178268" y="1935584"/>
                </a:cubicBezTo>
                <a:lnTo>
                  <a:pt x="5183619" y="1942021"/>
                </a:lnTo>
                <a:lnTo>
                  <a:pt x="5184480" y="1945112"/>
                </a:lnTo>
                <a:lnTo>
                  <a:pt x="5172776" y="1961162"/>
                </a:lnTo>
                <a:lnTo>
                  <a:pt x="5168513" y="1969445"/>
                </a:lnTo>
                <a:lnTo>
                  <a:pt x="5126597" y="2024270"/>
                </a:lnTo>
                <a:lnTo>
                  <a:pt x="5119528" y="2107942"/>
                </a:lnTo>
                <a:cubicBezTo>
                  <a:pt x="5089290" y="2138038"/>
                  <a:pt x="5110415" y="2159228"/>
                  <a:pt x="5110356" y="2193455"/>
                </a:cubicBezTo>
                <a:cubicBezTo>
                  <a:pt x="5101302" y="2220953"/>
                  <a:pt x="5110381" y="2224200"/>
                  <a:pt x="5104992" y="2260088"/>
                </a:cubicBezTo>
                <a:cubicBezTo>
                  <a:pt x="5096504" y="2291744"/>
                  <a:pt x="5078225" y="2299003"/>
                  <a:pt x="5059439" y="2335735"/>
                </a:cubicBezTo>
                <a:cubicBezTo>
                  <a:pt x="5029465" y="2329020"/>
                  <a:pt x="5058046" y="2407546"/>
                  <a:pt x="5022061" y="2408995"/>
                </a:cubicBezTo>
                <a:cubicBezTo>
                  <a:pt x="5023289" y="2413465"/>
                  <a:pt x="5019654" y="2441580"/>
                  <a:pt x="5022253" y="2445869"/>
                </a:cubicBezTo>
                <a:cubicBezTo>
                  <a:pt x="5022440" y="2449625"/>
                  <a:pt x="5011241" y="2492743"/>
                  <a:pt x="5011426" y="2496499"/>
                </a:cubicBezTo>
                <a:lnTo>
                  <a:pt x="4994224" y="2549900"/>
                </a:lnTo>
                <a:cubicBezTo>
                  <a:pt x="4992353" y="2564757"/>
                  <a:pt x="4998952" y="2582253"/>
                  <a:pt x="4995245" y="2596456"/>
                </a:cubicBezTo>
                <a:lnTo>
                  <a:pt x="4988570" y="2606088"/>
                </a:lnTo>
                <a:cubicBezTo>
                  <a:pt x="4988504" y="2615842"/>
                  <a:pt x="4988436" y="2625597"/>
                  <a:pt x="4988371" y="2635351"/>
                </a:cubicBezTo>
                <a:lnTo>
                  <a:pt x="4983212" y="2665666"/>
                </a:lnTo>
                <a:lnTo>
                  <a:pt x="4968234" y="2715895"/>
                </a:lnTo>
                <a:lnTo>
                  <a:pt x="4975888" y="2725052"/>
                </a:lnTo>
                <a:lnTo>
                  <a:pt x="4980195" y="2726489"/>
                </a:lnTo>
                <a:lnTo>
                  <a:pt x="4976218" y="2740278"/>
                </a:lnTo>
                <a:lnTo>
                  <a:pt x="4980571" y="2751112"/>
                </a:lnTo>
                <a:lnTo>
                  <a:pt x="4973893" y="2760208"/>
                </a:lnTo>
                <a:lnTo>
                  <a:pt x="4979005" y="2790136"/>
                </a:lnTo>
                <a:lnTo>
                  <a:pt x="4986137" y="2804183"/>
                </a:lnTo>
                <a:cubicBezTo>
                  <a:pt x="4986150" y="2811409"/>
                  <a:pt x="4986162" y="2818634"/>
                  <a:pt x="4986175" y="2825860"/>
                </a:cubicBezTo>
                <a:cubicBezTo>
                  <a:pt x="4987474" y="2843788"/>
                  <a:pt x="4992871" y="2886513"/>
                  <a:pt x="4993936" y="2911749"/>
                </a:cubicBezTo>
                <a:cubicBezTo>
                  <a:pt x="4993313" y="2946689"/>
                  <a:pt x="4980300" y="2954448"/>
                  <a:pt x="4992563" y="2977278"/>
                </a:cubicBezTo>
                <a:cubicBezTo>
                  <a:pt x="4985688" y="2983455"/>
                  <a:pt x="4982051" y="2987749"/>
                  <a:pt x="4980516" y="2991092"/>
                </a:cubicBezTo>
                <a:cubicBezTo>
                  <a:pt x="4975910" y="3001119"/>
                  <a:pt x="4990216" y="3002537"/>
                  <a:pt x="4992801" y="3020247"/>
                </a:cubicBezTo>
                <a:cubicBezTo>
                  <a:pt x="4998517" y="3032637"/>
                  <a:pt x="5013148" y="3051512"/>
                  <a:pt x="5014805" y="3065434"/>
                </a:cubicBezTo>
                <a:cubicBezTo>
                  <a:pt x="4998836" y="3057428"/>
                  <a:pt x="5016840" y="3105196"/>
                  <a:pt x="5002733" y="3103777"/>
                </a:cubicBezTo>
                <a:cubicBezTo>
                  <a:pt x="5022381" y="3124610"/>
                  <a:pt x="4997365" y="3128169"/>
                  <a:pt x="5002941" y="3151828"/>
                </a:cubicBezTo>
                <a:cubicBezTo>
                  <a:pt x="5010264" y="3163902"/>
                  <a:pt x="5011356" y="3171780"/>
                  <a:pt x="5002883" y="3180546"/>
                </a:cubicBezTo>
                <a:cubicBezTo>
                  <a:pt x="5038586" y="3236545"/>
                  <a:pt x="5003723" y="3210316"/>
                  <a:pt x="5016711" y="3258677"/>
                </a:cubicBezTo>
                <a:lnTo>
                  <a:pt x="5017918" y="3262610"/>
                </a:lnTo>
                <a:lnTo>
                  <a:pt x="5011672" y="3277179"/>
                </a:lnTo>
                <a:lnTo>
                  <a:pt x="5009344" y="3278130"/>
                </a:lnTo>
                <a:lnTo>
                  <a:pt x="5026770" y="3325671"/>
                </a:lnTo>
                <a:lnTo>
                  <a:pt x="5024571" y="3332072"/>
                </a:lnTo>
                <a:lnTo>
                  <a:pt x="5041705" y="3362948"/>
                </a:lnTo>
                <a:lnTo>
                  <a:pt x="5047477" y="3378959"/>
                </a:lnTo>
                <a:lnTo>
                  <a:pt x="5060758" y="3407057"/>
                </a:lnTo>
                <a:lnTo>
                  <a:pt x="5058968" y="3409825"/>
                </a:lnTo>
                <a:lnTo>
                  <a:pt x="5062667" y="3415218"/>
                </a:lnTo>
                <a:lnTo>
                  <a:pt x="5060928" y="3419880"/>
                </a:lnTo>
                <a:lnTo>
                  <a:pt x="5062923" y="3424545"/>
                </a:lnTo>
                <a:cubicBezTo>
                  <a:pt x="5063537" y="3433967"/>
                  <a:pt x="5063494" y="3466028"/>
                  <a:pt x="5064623" y="3476412"/>
                </a:cubicBezTo>
                <a:lnTo>
                  <a:pt x="5069684" y="3486850"/>
                </a:lnTo>
                <a:lnTo>
                  <a:pt x="5063339" y="3496391"/>
                </a:lnTo>
                <a:lnTo>
                  <a:pt x="5070139" y="3531201"/>
                </a:lnTo>
                <a:lnTo>
                  <a:pt x="5079896" y="3542019"/>
                </a:lnTo>
                <a:lnTo>
                  <a:pt x="5087540" y="3552249"/>
                </a:lnTo>
                <a:lnTo>
                  <a:pt x="5087902" y="3553678"/>
                </a:lnTo>
                <a:lnTo>
                  <a:pt x="5091509" y="3568021"/>
                </a:lnTo>
                <a:lnTo>
                  <a:pt x="5091934" y="3569719"/>
                </a:lnTo>
                <a:lnTo>
                  <a:pt x="5089362" y="3586412"/>
                </a:lnTo>
                <a:lnTo>
                  <a:pt x="5092358" y="3597336"/>
                </a:lnTo>
                <a:lnTo>
                  <a:pt x="5084254" y="3606007"/>
                </a:lnTo>
                <a:cubicBezTo>
                  <a:pt x="5084262" y="3617747"/>
                  <a:pt x="5084273" y="3629488"/>
                  <a:pt x="5084281" y="3641228"/>
                </a:cubicBezTo>
                <a:lnTo>
                  <a:pt x="5091848" y="3653088"/>
                </a:lnTo>
                <a:lnTo>
                  <a:pt x="5097436" y="3664114"/>
                </a:lnTo>
                <a:cubicBezTo>
                  <a:pt x="5097463" y="3664599"/>
                  <a:pt x="5097491" y="3665084"/>
                  <a:pt x="5097518" y="3665569"/>
                </a:cubicBezTo>
                <a:cubicBezTo>
                  <a:pt x="5097915" y="3672776"/>
                  <a:pt x="5096966" y="3688591"/>
                  <a:pt x="5099829" y="3707357"/>
                </a:cubicBezTo>
                <a:cubicBezTo>
                  <a:pt x="5100505" y="3724716"/>
                  <a:pt x="5118078" y="3760234"/>
                  <a:pt x="5114696" y="3778166"/>
                </a:cubicBezTo>
                <a:cubicBezTo>
                  <a:pt x="5141627" y="3845122"/>
                  <a:pt x="5125427" y="3821305"/>
                  <a:pt x="5135379" y="3878222"/>
                </a:cubicBezTo>
                <a:cubicBezTo>
                  <a:pt x="5161519" y="3905047"/>
                  <a:pt x="5125417" y="4015047"/>
                  <a:pt x="5130138" y="4048117"/>
                </a:cubicBezTo>
                <a:cubicBezTo>
                  <a:pt x="5081804" y="4192084"/>
                  <a:pt x="5096262" y="4158987"/>
                  <a:pt x="5090040" y="4219510"/>
                </a:cubicBezTo>
                <a:cubicBezTo>
                  <a:pt x="5104553" y="4280033"/>
                  <a:pt x="5065380" y="4345686"/>
                  <a:pt x="5092812" y="4411258"/>
                </a:cubicBezTo>
                <a:cubicBezTo>
                  <a:pt x="5090630" y="4437329"/>
                  <a:pt x="5083878" y="4473140"/>
                  <a:pt x="5084599" y="4488531"/>
                </a:cubicBezTo>
                <a:cubicBezTo>
                  <a:pt x="5084423" y="4505410"/>
                  <a:pt x="5084248" y="4522289"/>
                  <a:pt x="5084072" y="4539168"/>
                </a:cubicBezTo>
                <a:cubicBezTo>
                  <a:pt x="5072114" y="4567830"/>
                  <a:pt x="5064305" y="4588197"/>
                  <a:pt x="5068936" y="4625153"/>
                </a:cubicBezTo>
                <a:cubicBezTo>
                  <a:pt x="5077433" y="4662889"/>
                  <a:pt x="5065899" y="4679357"/>
                  <a:pt x="5059114" y="4733115"/>
                </a:cubicBezTo>
                <a:cubicBezTo>
                  <a:pt x="5068687" y="4752352"/>
                  <a:pt x="5055370" y="4832308"/>
                  <a:pt x="5037209" y="4844323"/>
                </a:cubicBezTo>
                <a:cubicBezTo>
                  <a:pt x="5033444" y="4857054"/>
                  <a:pt x="5040194" y="4871554"/>
                  <a:pt x="5020638" y="4877992"/>
                </a:cubicBezTo>
                <a:cubicBezTo>
                  <a:pt x="4997151" y="4888353"/>
                  <a:pt x="5034418" y="4931200"/>
                  <a:pt x="5006413" y="4925805"/>
                </a:cubicBezTo>
                <a:cubicBezTo>
                  <a:pt x="5031964" y="4956261"/>
                  <a:pt x="4982840" y="4982633"/>
                  <a:pt x="4971037" y="5009272"/>
                </a:cubicBezTo>
                <a:cubicBezTo>
                  <a:pt x="4973259" y="5034036"/>
                  <a:pt x="4968375" y="5053859"/>
                  <a:pt x="4963105" y="5111369"/>
                </a:cubicBezTo>
                <a:cubicBezTo>
                  <a:pt x="4973224" y="5141336"/>
                  <a:pt x="4937413" y="5161742"/>
                  <a:pt x="4976341" y="5210876"/>
                </a:cubicBezTo>
                <a:cubicBezTo>
                  <a:pt x="4972455" y="5212581"/>
                  <a:pt x="4977054" y="5227501"/>
                  <a:pt x="4980617" y="5269726"/>
                </a:cubicBezTo>
                <a:cubicBezTo>
                  <a:pt x="4984182" y="5311951"/>
                  <a:pt x="4990390" y="5400671"/>
                  <a:pt x="4997733" y="5464225"/>
                </a:cubicBezTo>
                <a:cubicBezTo>
                  <a:pt x="5001765" y="5536542"/>
                  <a:pt x="4990225" y="5517959"/>
                  <a:pt x="5001400" y="5594585"/>
                </a:cubicBezTo>
                <a:cubicBezTo>
                  <a:pt x="4999908" y="5619318"/>
                  <a:pt x="4974042" y="5647975"/>
                  <a:pt x="4983700" y="5667896"/>
                </a:cubicBezTo>
                <a:cubicBezTo>
                  <a:pt x="4976834" y="5696311"/>
                  <a:pt x="4975579" y="5738356"/>
                  <a:pt x="4968506" y="5769225"/>
                </a:cubicBezTo>
                <a:cubicBezTo>
                  <a:pt x="4968926" y="5787258"/>
                  <a:pt x="4969344" y="5805291"/>
                  <a:pt x="4969765" y="5823324"/>
                </a:cubicBezTo>
                <a:cubicBezTo>
                  <a:pt x="4966122" y="5853058"/>
                  <a:pt x="4965608" y="5838948"/>
                  <a:pt x="4966129" y="5862699"/>
                </a:cubicBezTo>
                <a:lnTo>
                  <a:pt x="4970695" y="5906467"/>
                </a:lnTo>
                <a:lnTo>
                  <a:pt x="4991568" y="5939847"/>
                </a:lnTo>
                <a:cubicBezTo>
                  <a:pt x="4998848" y="5955713"/>
                  <a:pt x="4974731" y="5940131"/>
                  <a:pt x="4986815" y="5973994"/>
                </a:cubicBezTo>
                <a:cubicBezTo>
                  <a:pt x="4961187" y="5997051"/>
                  <a:pt x="4983444" y="6032039"/>
                  <a:pt x="4987776" y="6089693"/>
                </a:cubicBezTo>
                <a:lnTo>
                  <a:pt x="4991621" y="6224938"/>
                </a:lnTo>
                <a:cubicBezTo>
                  <a:pt x="4988442" y="6270972"/>
                  <a:pt x="5008962" y="6317522"/>
                  <a:pt x="5017157" y="6370251"/>
                </a:cubicBezTo>
                <a:cubicBezTo>
                  <a:pt x="5025353" y="6422980"/>
                  <a:pt x="5039938" y="6490855"/>
                  <a:pt x="5040797" y="6541313"/>
                </a:cubicBezTo>
                <a:cubicBezTo>
                  <a:pt x="5039898" y="6576319"/>
                  <a:pt x="5031912" y="6591883"/>
                  <a:pt x="5045375" y="6640957"/>
                </a:cubicBezTo>
                <a:cubicBezTo>
                  <a:pt x="5057505" y="6669536"/>
                  <a:pt x="5052276" y="6675394"/>
                  <a:pt x="5058442" y="6705297"/>
                </a:cubicBezTo>
                <a:cubicBezTo>
                  <a:pt x="5057367" y="6727133"/>
                  <a:pt x="5067901" y="6732087"/>
                  <a:pt x="5071125" y="6759582"/>
                </a:cubicBezTo>
                <a:cubicBezTo>
                  <a:pt x="5055614" y="6796071"/>
                  <a:pt x="5051656" y="6769544"/>
                  <a:pt x="5069172" y="6817746"/>
                </a:cubicBezTo>
                <a:cubicBezTo>
                  <a:pt x="5060956" y="6828354"/>
                  <a:pt x="5064525" y="6836369"/>
                  <a:pt x="5072322" y="6843646"/>
                </a:cubicBezTo>
                <a:lnTo>
                  <a:pt x="5091388" y="6857998"/>
                </a:lnTo>
                <a:lnTo>
                  <a:pt x="6096000" y="6857998"/>
                </a:lnTo>
                <a:lnTo>
                  <a:pt x="6096000" y="6858000"/>
                </a:lnTo>
                <a:lnTo>
                  <a:pt x="0" y="6858000"/>
                </a:lnTo>
                <a:close/>
              </a:path>
            </a:pathLst>
          </a:custGeom>
          <a:solidFill>
            <a:srgbClr val="82766A">
              <a:alpha val="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B132BA22-2BD3-0671-4565-7A56456DC62F}"/>
              </a:ext>
            </a:extLst>
          </p:cNvPr>
          <p:cNvSpPr>
            <a:spLocks noGrp="1"/>
          </p:cNvSpPr>
          <p:nvPr>
            <p:ph type="title"/>
          </p:nvPr>
        </p:nvSpPr>
        <p:spPr>
          <a:xfrm>
            <a:off x="733427" y="609599"/>
            <a:ext cx="3686174" cy="1322888"/>
          </a:xfrm>
        </p:spPr>
        <p:txBody>
          <a:bodyPr>
            <a:normAutofit/>
          </a:bodyPr>
          <a:lstStyle/>
          <a:p>
            <a:r>
              <a:rPr lang="en-GB" sz="2800" b="0" i="0" dirty="0">
                <a:solidFill>
                  <a:srgbClr val="050505"/>
                </a:solidFill>
                <a:effectLst/>
                <a:latin typeface="Segoe UI Historic" panose="020B0502040204020203" pitchFamily="34" charset="0"/>
              </a:rPr>
              <a:t>Charity Book Stall!</a:t>
            </a:r>
            <a:br>
              <a:rPr lang="en-GB" sz="2800" dirty="0">
                <a:highlight>
                  <a:srgbClr val="FFFFFF"/>
                </a:highlight>
                <a:latin typeface="Segoe UI Historic" panose="020B0502040204020203" pitchFamily="34" charset="0"/>
              </a:rPr>
            </a:br>
            <a:endParaRPr lang="en-GB" sz="2800" dirty="0"/>
          </a:p>
        </p:txBody>
      </p:sp>
      <p:sp>
        <p:nvSpPr>
          <p:cNvPr id="3" name="Content Placeholder 2">
            <a:extLst>
              <a:ext uri="{FF2B5EF4-FFF2-40B4-BE49-F238E27FC236}">
                <a16:creationId xmlns:a16="http://schemas.microsoft.com/office/drawing/2014/main" id="{9AA2BB03-3B83-A491-C439-679F20F3EC9D}"/>
              </a:ext>
            </a:extLst>
          </p:cNvPr>
          <p:cNvSpPr>
            <a:spLocks noGrp="1"/>
          </p:cNvSpPr>
          <p:nvPr>
            <p:ph idx="1"/>
          </p:nvPr>
        </p:nvSpPr>
        <p:spPr>
          <a:xfrm>
            <a:off x="733427" y="1796143"/>
            <a:ext cx="3543298" cy="4371295"/>
          </a:xfrm>
        </p:spPr>
        <p:txBody>
          <a:bodyPr>
            <a:normAutofit/>
          </a:bodyPr>
          <a:lstStyle/>
          <a:p>
            <a:pPr marL="0" indent="0">
              <a:buNone/>
            </a:pPr>
            <a:r>
              <a:rPr lang="en-GB" sz="1400" dirty="0">
                <a:solidFill>
                  <a:srgbClr val="050505"/>
                </a:solidFill>
                <a:latin typeface="Segoe UI Historic" panose="020B0502040204020203" pitchFamily="34" charset="0"/>
              </a:rPr>
              <a:t>Location: High Street, Egham, TW20 9EX (opposite Iceland/next to The Red Lion pub).</a:t>
            </a:r>
            <a:endParaRPr lang="en-GB" sz="1800" dirty="0"/>
          </a:p>
          <a:p>
            <a:r>
              <a:rPr lang="en-GB" sz="1400" b="0" i="0" dirty="0">
                <a:solidFill>
                  <a:srgbClr val="050505"/>
                </a:solidFill>
                <a:effectLst/>
                <a:latin typeface="Segoe UI Historic" panose="020B0502040204020203" pitchFamily="34" charset="0"/>
              </a:rPr>
              <a:t>10,000+ New, Second-hand &amp; Collectors Corner books, sorted by category/author, plus music items - at very competitive prices!</a:t>
            </a:r>
          </a:p>
          <a:p>
            <a:r>
              <a:rPr lang="en-GB" sz="1400" b="0" i="0" dirty="0">
                <a:solidFill>
                  <a:srgbClr val="050505"/>
                </a:solidFill>
                <a:effectLst/>
                <a:latin typeface="Segoe UI Historic" panose="020B0502040204020203" pitchFamily="34" charset="0"/>
              </a:rPr>
              <a:t>ADULT FICTION: New and Nearly New Fiction Books – all sorted by author</a:t>
            </a:r>
          </a:p>
          <a:p>
            <a:r>
              <a:rPr lang="en-GB" sz="1400" b="0" i="0" dirty="0">
                <a:solidFill>
                  <a:srgbClr val="050505"/>
                </a:solidFill>
                <a:effectLst/>
                <a:latin typeface="Segoe UI Historic" panose="020B0502040204020203" pitchFamily="34" charset="0"/>
              </a:rPr>
              <a:t>COLLECTORS CORNER: ~1,000 antiquarian books, maps, artwork</a:t>
            </a:r>
          </a:p>
          <a:p>
            <a:r>
              <a:rPr lang="en-GB" sz="1400" b="0" i="0" dirty="0">
                <a:solidFill>
                  <a:srgbClr val="050505"/>
                </a:solidFill>
                <a:effectLst/>
                <a:latin typeface="Segoe UI Historic" panose="020B0502040204020203" pitchFamily="34" charset="0"/>
              </a:rPr>
              <a:t>CHILDREN'S: A wide ranging selection of children's books</a:t>
            </a:r>
            <a:br>
              <a:rPr lang="en-GB" sz="1400" dirty="0"/>
            </a:br>
            <a:r>
              <a:rPr lang="en-GB" sz="1400" b="0" i="0" dirty="0">
                <a:solidFill>
                  <a:srgbClr val="050505"/>
                </a:solidFill>
                <a:effectLst/>
                <a:latin typeface="Segoe UI Historic" panose="020B0502040204020203" pitchFamily="34" charset="0"/>
              </a:rPr>
              <a:t>REFERENCE: A selection of good quality books in a variety of categories.</a:t>
            </a:r>
          </a:p>
        </p:txBody>
      </p:sp>
      <p:pic>
        <p:nvPicPr>
          <p:cNvPr id="1030" name="Picture 6" descr="May be an image of text">
            <a:extLst>
              <a:ext uri="{FF2B5EF4-FFF2-40B4-BE49-F238E27FC236}">
                <a16:creationId xmlns:a16="http://schemas.microsoft.com/office/drawing/2014/main" id="{38A30FB5-4537-4E64-717B-8EB444B714C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86865" y="0"/>
            <a:ext cx="4848225"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8116973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062" name="Rectangle 2061">
            <a:extLst>
              <a:ext uri="{FF2B5EF4-FFF2-40B4-BE49-F238E27FC236}">
                <a16:creationId xmlns:a16="http://schemas.microsoft.com/office/drawing/2014/main" id="{2EB492CD-616E-47F8-933B-5E2D952A059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2064" name="Arc 2063">
            <a:extLst>
              <a:ext uri="{FF2B5EF4-FFF2-40B4-BE49-F238E27FC236}">
                <a16:creationId xmlns:a16="http://schemas.microsoft.com/office/drawing/2014/main" id="{59383CF9-23B5-4335-9B21-1791C4CF1C7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3967198" flipH="1">
            <a:off x="8631348" y="490493"/>
            <a:ext cx="2987899" cy="2987899"/>
          </a:xfrm>
          <a:prstGeom prst="arc">
            <a:avLst>
              <a:gd name="adj1" fmla="val 14441841"/>
              <a:gd name="adj2" fmla="val 0"/>
            </a:avLst>
          </a:prstGeom>
          <a:ln w="127000" cap="rnd">
            <a:solidFill>
              <a:schemeClr val="accent4"/>
            </a:solidFill>
            <a:prstDash val="dash"/>
            <a:miter lim="800000"/>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B132BA22-2BD3-0671-4565-7A56456DC62F}"/>
              </a:ext>
            </a:extLst>
          </p:cNvPr>
          <p:cNvSpPr>
            <a:spLocks noGrp="1"/>
          </p:cNvSpPr>
          <p:nvPr>
            <p:ph type="title"/>
          </p:nvPr>
        </p:nvSpPr>
        <p:spPr>
          <a:xfrm>
            <a:off x="5894962" y="947578"/>
            <a:ext cx="5458838" cy="1325563"/>
          </a:xfrm>
        </p:spPr>
        <p:txBody>
          <a:bodyPr>
            <a:normAutofit/>
          </a:bodyPr>
          <a:lstStyle/>
          <a:p>
            <a:r>
              <a:rPr lang="en-GB" sz="3700" dirty="0">
                <a:latin typeface="Segoe UI Historic" panose="020B0502040204020203" pitchFamily="34" charset="0"/>
              </a:rPr>
              <a:t>Free Big Nature Play Day!</a:t>
            </a:r>
            <a:br>
              <a:rPr lang="en-GB" sz="3700" dirty="0">
                <a:highlight>
                  <a:srgbClr val="FFFFFF"/>
                </a:highlight>
                <a:latin typeface="Segoe UI Historic" panose="020B0502040204020203" pitchFamily="34" charset="0"/>
              </a:rPr>
            </a:br>
            <a:endParaRPr lang="en-GB" sz="3700" dirty="0"/>
          </a:p>
        </p:txBody>
      </p:sp>
      <p:sp>
        <p:nvSpPr>
          <p:cNvPr id="2066" name="Freeform: Shape 2065">
            <a:extLst>
              <a:ext uri="{FF2B5EF4-FFF2-40B4-BE49-F238E27FC236}">
                <a16:creationId xmlns:a16="http://schemas.microsoft.com/office/drawing/2014/main" id="{0007FE00-9498-4706-B255-6437B0252C0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5486400"/>
            <a:ext cx="2672863" cy="1371600"/>
          </a:xfrm>
          <a:custGeom>
            <a:avLst/>
            <a:gdLst>
              <a:gd name="connsiteX0" fmla="*/ 1721734 w 2672863"/>
              <a:gd name="connsiteY0" fmla="*/ 0 h 1371600"/>
              <a:gd name="connsiteX1" fmla="*/ 2564444 w 2672863"/>
              <a:gd name="connsiteY1" fmla="*/ 213382 h 1371600"/>
              <a:gd name="connsiteX2" fmla="*/ 2672863 w 2672863"/>
              <a:gd name="connsiteY2" fmla="*/ 279248 h 1371600"/>
              <a:gd name="connsiteX3" fmla="*/ 2672863 w 2672863"/>
              <a:gd name="connsiteY3" fmla="*/ 1371600 h 1371600"/>
              <a:gd name="connsiteX4" fmla="*/ 0 w 2672863"/>
              <a:gd name="connsiteY4" fmla="*/ 1371600 h 1371600"/>
              <a:gd name="connsiteX5" fmla="*/ 33268 w 2672863"/>
              <a:gd name="connsiteY5" fmla="*/ 1242216 h 1371600"/>
              <a:gd name="connsiteX6" fmla="*/ 1721734 w 2672863"/>
              <a:gd name="connsiteY6" fmla="*/ 0 h 1371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672863" h="1371600">
                <a:moveTo>
                  <a:pt x="1721734" y="0"/>
                </a:moveTo>
                <a:cubicBezTo>
                  <a:pt x="2026863" y="0"/>
                  <a:pt x="2313937" y="77299"/>
                  <a:pt x="2564444" y="213382"/>
                </a:cubicBezTo>
                <a:lnTo>
                  <a:pt x="2672863" y="279248"/>
                </a:lnTo>
                <a:lnTo>
                  <a:pt x="2672863" y="1371600"/>
                </a:lnTo>
                <a:lnTo>
                  <a:pt x="0" y="1371600"/>
                </a:lnTo>
                <a:lnTo>
                  <a:pt x="33268" y="1242216"/>
                </a:lnTo>
                <a:cubicBezTo>
                  <a:pt x="257110" y="522539"/>
                  <a:pt x="928399" y="0"/>
                  <a:pt x="1721734" y="0"/>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2050" name="Picture 2" descr="May be an image of 3 people and text">
            <a:extLst>
              <a:ext uri="{FF2B5EF4-FFF2-40B4-BE49-F238E27FC236}">
                <a16:creationId xmlns:a16="http://schemas.microsoft.com/office/drawing/2014/main" id="{87EE12C7-A94B-90E9-8AF9-F04404AF04E3}"/>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1087642" y="511293"/>
            <a:ext cx="4008461" cy="5665670"/>
          </a:xfrm>
          <a:custGeom>
            <a:avLst/>
            <a:gdLst/>
            <a:ahLst/>
            <a:cxnLst/>
            <a:rect l="l" t="t" r="r" b="b"/>
            <a:pathLst>
              <a:path w="4777381" h="5643794">
                <a:moveTo>
                  <a:pt x="143704" y="0"/>
                </a:moveTo>
                <a:lnTo>
                  <a:pt x="4633677" y="0"/>
                </a:lnTo>
                <a:cubicBezTo>
                  <a:pt x="4713043" y="0"/>
                  <a:pt x="4777381" y="64338"/>
                  <a:pt x="4777381" y="143704"/>
                </a:cubicBezTo>
                <a:lnTo>
                  <a:pt x="4777381" y="5500090"/>
                </a:lnTo>
                <a:cubicBezTo>
                  <a:pt x="4777381" y="5579456"/>
                  <a:pt x="4713043" y="5643794"/>
                  <a:pt x="4633677" y="5643794"/>
                </a:cubicBezTo>
                <a:lnTo>
                  <a:pt x="143704" y="5643794"/>
                </a:lnTo>
                <a:cubicBezTo>
                  <a:pt x="64338" y="5643794"/>
                  <a:pt x="0" y="5579456"/>
                  <a:pt x="0" y="5500090"/>
                </a:cubicBezTo>
                <a:lnTo>
                  <a:pt x="0" y="143704"/>
                </a:lnTo>
                <a:cubicBezTo>
                  <a:pt x="0" y="64338"/>
                  <a:pt x="64338" y="0"/>
                  <a:pt x="143704" y="0"/>
                </a:cubicBezTo>
                <a:close/>
              </a:path>
            </a:pathLst>
          </a:custGeom>
          <a:noFill/>
          <a:extLst>
            <a:ext uri="{909E8E84-426E-40DD-AFC4-6F175D3DCCD1}">
              <a14:hiddenFill xmlns:a14="http://schemas.microsoft.com/office/drawing/2010/main">
                <a:solidFill>
                  <a:srgbClr val="FFFFFF"/>
                </a:solidFill>
              </a14:hiddenFill>
            </a:ext>
          </a:extLst>
        </p:spPr>
      </p:pic>
      <p:sp>
        <p:nvSpPr>
          <p:cNvPr id="3" name="Content Placeholder 2">
            <a:extLst>
              <a:ext uri="{FF2B5EF4-FFF2-40B4-BE49-F238E27FC236}">
                <a16:creationId xmlns:a16="http://schemas.microsoft.com/office/drawing/2014/main" id="{9AA2BB03-3B83-A491-C439-679F20F3EC9D}"/>
              </a:ext>
            </a:extLst>
          </p:cNvPr>
          <p:cNvSpPr>
            <a:spLocks noGrp="1"/>
          </p:cNvSpPr>
          <p:nvPr>
            <p:ph idx="1"/>
          </p:nvPr>
        </p:nvSpPr>
        <p:spPr>
          <a:xfrm>
            <a:off x="5894962" y="2235271"/>
            <a:ext cx="5458838" cy="3941691"/>
          </a:xfrm>
        </p:spPr>
        <p:txBody>
          <a:bodyPr>
            <a:normAutofit/>
          </a:bodyPr>
          <a:lstStyle/>
          <a:p>
            <a:r>
              <a:rPr lang="en-GB" b="0" i="0" dirty="0">
                <a:effectLst/>
                <a:latin typeface="Segoe UI Historic" panose="020B0502040204020203" pitchFamily="34" charset="0"/>
              </a:rPr>
              <a:t>On Saturday 3rd August 2024, from 2pm to 4pm, Runnymede Borough Council is hosting a FREE Big Nature Play Day with Nature Makers North Surrey. </a:t>
            </a:r>
          </a:p>
          <a:p>
            <a:r>
              <a:rPr lang="en-GB" b="0" i="0" dirty="0">
                <a:effectLst/>
                <a:latin typeface="Segoe UI Historic" panose="020B0502040204020203" pitchFamily="34" charset="0"/>
              </a:rPr>
              <a:t>Please book your free tickets at </a:t>
            </a:r>
          </a:p>
          <a:p>
            <a:r>
              <a:rPr lang="en-GB" b="0" i="0" dirty="0">
                <a:effectLst/>
                <a:latin typeface="Segoe UI Historic" panose="020B0502040204020203" pitchFamily="34" charset="0"/>
                <a:hlinkClick r:id="rId3"/>
              </a:rPr>
              <a:t>https://www.nature-makers.co.uk/surrey-north</a:t>
            </a:r>
            <a:endParaRPr lang="en-GB" b="0" i="0" dirty="0">
              <a:effectLst/>
              <a:latin typeface="Segoe UI Historic" panose="020B0502040204020203" pitchFamily="34" charset="0"/>
            </a:endParaRPr>
          </a:p>
          <a:p>
            <a:endParaRPr lang="en-GB" dirty="0"/>
          </a:p>
        </p:txBody>
      </p:sp>
    </p:spTree>
    <p:extLst>
      <p:ext uri="{BB962C8B-B14F-4D97-AF65-F5344CB8AC3E}">
        <p14:creationId xmlns:p14="http://schemas.microsoft.com/office/powerpoint/2010/main" val="127510985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7" name="Rectangle 26">
            <a:extLst>
              <a:ext uri="{FF2B5EF4-FFF2-40B4-BE49-F238E27FC236}">
                <a16:creationId xmlns:a16="http://schemas.microsoft.com/office/drawing/2014/main" id="{F35DB090-93B5-4581-8D71-BB3839684BF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Freeform: Shape 28">
            <a:extLst>
              <a:ext uri="{FF2B5EF4-FFF2-40B4-BE49-F238E27FC236}">
                <a16:creationId xmlns:a16="http://schemas.microsoft.com/office/drawing/2014/main" id="{A0DE92DF-4769-4DE9-93FD-EE31271850C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19619" y="0"/>
            <a:ext cx="7472381" cy="6858000"/>
          </a:xfrm>
          <a:custGeom>
            <a:avLst/>
            <a:gdLst>
              <a:gd name="connsiteX0" fmla="*/ 1232666 w 7472381"/>
              <a:gd name="connsiteY0" fmla="*/ 0 h 6886575"/>
              <a:gd name="connsiteX1" fmla="*/ 7472381 w 7472381"/>
              <a:gd name="connsiteY1" fmla="*/ 0 h 6886575"/>
              <a:gd name="connsiteX2" fmla="*/ 7472381 w 7472381"/>
              <a:gd name="connsiteY2" fmla="*/ 814388 h 6886575"/>
              <a:gd name="connsiteX3" fmla="*/ 7472381 w 7472381"/>
              <a:gd name="connsiteY3" fmla="*/ 6411516 h 6886575"/>
              <a:gd name="connsiteX4" fmla="*/ 7472381 w 7472381"/>
              <a:gd name="connsiteY4" fmla="*/ 6886575 h 6886575"/>
              <a:gd name="connsiteX5" fmla="*/ 6992676 w 7472381"/>
              <a:gd name="connsiteY5" fmla="*/ 6886575 h 6886575"/>
              <a:gd name="connsiteX6" fmla="*/ 1946893 w 7472381"/>
              <a:gd name="connsiteY6" fmla="*/ 6886575 h 6886575"/>
              <a:gd name="connsiteX7" fmla="*/ 1506276 w 7472381"/>
              <a:gd name="connsiteY7" fmla="*/ 6686550 h 6886575"/>
              <a:gd name="connsiteX8" fmla="*/ 1314394 w 7472381"/>
              <a:gd name="connsiteY8" fmla="*/ 6457949 h 6886575"/>
              <a:gd name="connsiteX9" fmla="*/ 1246880 w 7472381"/>
              <a:gd name="connsiteY9" fmla="*/ 6393656 h 6886575"/>
              <a:gd name="connsiteX10" fmla="*/ 1079872 w 7472381"/>
              <a:gd name="connsiteY10" fmla="*/ 6307931 h 6886575"/>
              <a:gd name="connsiteX11" fmla="*/ 788495 w 7472381"/>
              <a:gd name="connsiteY11" fmla="*/ 6125765 h 6886575"/>
              <a:gd name="connsiteX12" fmla="*/ 895097 w 7472381"/>
              <a:gd name="connsiteY12" fmla="*/ 6082903 h 6886575"/>
              <a:gd name="connsiteX13" fmla="*/ 1204239 w 7472381"/>
              <a:gd name="connsiteY13" fmla="*/ 6193631 h 6886575"/>
              <a:gd name="connsiteX14" fmla="*/ 1428102 w 7472381"/>
              <a:gd name="connsiteY14" fmla="*/ 6222206 h 6886575"/>
              <a:gd name="connsiteX15" fmla="*/ 1111852 w 7472381"/>
              <a:gd name="connsiteY15" fmla="*/ 6029325 h 6886575"/>
              <a:gd name="connsiteX16" fmla="*/ 806262 w 7472381"/>
              <a:gd name="connsiteY16" fmla="*/ 5779294 h 6886575"/>
              <a:gd name="connsiteX17" fmla="*/ 1040785 w 7472381"/>
              <a:gd name="connsiteY17" fmla="*/ 5825728 h 6886575"/>
              <a:gd name="connsiteX18" fmla="*/ 1051445 w 7472381"/>
              <a:gd name="connsiteY18" fmla="*/ 5793581 h 6886575"/>
              <a:gd name="connsiteX19" fmla="*/ 845349 w 7472381"/>
              <a:gd name="connsiteY19" fmla="*/ 5497115 h 6886575"/>
              <a:gd name="connsiteX20" fmla="*/ 745855 w 7472381"/>
              <a:gd name="connsiteY20" fmla="*/ 5375672 h 6886575"/>
              <a:gd name="connsiteX21" fmla="*/ 291024 w 7472381"/>
              <a:gd name="connsiteY21" fmla="*/ 5014913 h 6886575"/>
              <a:gd name="connsiteX22" fmla="*/ 724535 w 7472381"/>
              <a:gd name="connsiteY22" fmla="*/ 5175647 h 6886575"/>
              <a:gd name="connsiteX23" fmla="*/ 276811 w 7472381"/>
              <a:gd name="connsiteY23" fmla="*/ 4825603 h 6886575"/>
              <a:gd name="connsiteX24" fmla="*/ 60055 w 7472381"/>
              <a:gd name="connsiteY24" fmla="*/ 4697016 h 6886575"/>
              <a:gd name="connsiteX25" fmla="*/ 6755 w 7472381"/>
              <a:gd name="connsiteY25" fmla="*/ 4622006 h 6886575"/>
              <a:gd name="connsiteX26" fmla="*/ 102696 w 7472381"/>
              <a:gd name="connsiteY26" fmla="*/ 4604146 h 6886575"/>
              <a:gd name="connsiteX27" fmla="*/ 397625 w 7472381"/>
              <a:gd name="connsiteY27" fmla="*/ 4632722 h 6886575"/>
              <a:gd name="connsiteX28" fmla="*/ 31628 w 7472381"/>
              <a:gd name="connsiteY28" fmla="*/ 4396978 h 6886575"/>
              <a:gd name="connsiteX29" fmla="*/ 305237 w 7472381"/>
              <a:gd name="connsiteY29" fmla="*/ 4432697 h 6886575"/>
              <a:gd name="connsiteX30" fmla="*/ 383412 w 7472381"/>
              <a:gd name="connsiteY30" fmla="*/ 4339828 h 6886575"/>
              <a:gd name="connsiteX31" fmla="*/ 511333 w 7472381"/>
              <a:gd name="connsiteY31" fmla="*/ 4189810 h 6886575"/>
              <a:gd name="connsiteX32" fmla="*/ 600167 w 7472381"/>
              <a:gd name="connsiteY32" fmla="*/ 4107656 h 6886575"/>
              <a:gd name="connsiteX33" fmla="*/ 635701 w 7472381"/>
              <a:gd name="connsiteY33" fmla="*/ 3843337 h 6886575"/>
              <a:gd name="connsiteX34" fmla="*/ 561080 w 7472381"/>
              <a:gd name="connsiteY34" fmla="*/ 3554015 h 6886575"/>
              <a:gd name="connsiteX35" fmla="*/ 354985 w 7472381"/>
              <a:gd name="connsiteY35" fmla="*/ 3407569 h 6886575"/>
              <a:gd name="connsiteX36" fmla="*/ 415392 w 7472381"/>
              <a:gd name="connsiteY36" fmla="*/ 3243263 h 6886575"/>
              <a:gd name="connsiteX37" fmla="*/ 852456 w 7472381"/>
              <a:gd name="connsiteY37" fmla="*/ 3343275 h 6886575"/>
              <a:gd name="connsiteX38" fmla="*/ 202190 w 7472381"/>
              <a:gd name="connsiteY38" fmla="*/ 2953940 h 6886575"/>
              <a:gd name="connsiteX39" fmla="*/ 312344 w 7472381"/>
              <a:gd name="connsiteY39" fmla="*/ 2936081 h 6886575"/>
              <a:gd name="connsiteX40" fmla="*/ 706768 w 7472381"/>
              <a:gd name="connsiteY40" fmla="*/ 2714625 h 6886575"/>
              <a:gd name="connsiteX41" fmla="*/ 728088 w 7472381"/>
              <a:gd name="connsiteY41" fmla="*/ 2703909 h 6886575"/>
              <a:gd name="connsiteX42" fmla="*/ 795602 w 7472381"/>
              <a:gd name="connsiteY42" fmla="*/ 2564606 h 6886575"/>
              <a:gd name="connsiteX43" fmla="*/ 1008804 w 7472381"/>
              <a:gd name="connsiteY43" fmla="*/ 2543175 h 6886575"/>
              <a:gd name="connsiteX44" fmla="*/ 1186473 w 7472381"/>
              <a:gd name="connsiteY44" fmla="*/ 2575322 h 6886575"/>
              <a:gd name="connsiteX45" fmla="*/ 1378355 w 7472381"/>
              <a:gd name="connsiteY45" fmla="*/ 2536031 h 6886575"/>
              <a:gd name="connsiteX46" fmla="*/ 1548916 w 7472381"/>
              <a:gd name="connsiteY46" fmla="*/ 2553891 h 6886575"/>
              <a:gd name="connsiteX47" fmla="*/ 1694604 w 7472381"/>
              <a:gd name="connsiteY47" fmla="*/ 2528888 h 6886575"/>
              <a:gd name="connsiteX48" fmla="*/ 1552469 w 7472381"/>
              <a:gd name="connsiteY48" fmla="*/ 2411015 h 6886575"/>
              <a:gd name="connsiteX49" fmla="*/ 1353481 w 7472381"/>
              <a:gd name="connsiteY49" fmla="*/ 2411015 h 6886575"/>
              <a:gd name="connsiteX50" fmla="*/ 1211346 w 7472381"/>
              <a:gd name="connsiteY50" fmla="*/ 2336007 h 6886575"/>
              <a:gd name="connsiteX51" fmla="*/ 1076318 w 7472381"/>
              <a:gd name="connsiteY51" fmla="*/ 2200275 h 6886575"/>
              <a:gd name="connsiteX52" fmla="*/ 600167 w 7472381"/>
              <a:gd name="connsiteY52" fmla="*/ 1982390 h 6886575"/>
              <a:gd name="connsiteX53" fmla="*/ 514886 w 7472381"/>
              <a:gd name="connsiteY53" fmla="*/ 1900238 h 6886575"/>
              <a:gd name="connsiteX54" fmla="*/ 1872273 w 7472381"/>
              <a:gd name="connsiteY54" fmla="*/ 2218135 h 6886575"/>
              <a:gd name="connsiteX55" fmla="*/ 1452975 w 7472381"/>
              <a:gd name="connsiteY55" fmla="*/ 2085975 h 6886575"/>
              <a:gd name="connsiteX56" fmla="*/ 1737245 w 7472381"/>
              <a:gd name="connsiteY56" fmla="*/ 2110978 h 6886575"/>
              <a:gd name="connsiteX57" fmla="*/ 1893593 w 7472381"/>
              <a:gd name="connsiteY57" fmla="*/ 2021681 h 6886575"/>
              <a:gd name="connsiteX58" fmla="*/ 1893593 w 7472381"/>
              <a:gd name="connsiteY58" fmla="*/ 1993106 h 6886575"/>
              <a:gd name="connsiteX59" fmla="*/ 1776332 w 7472381"/>
              <a:gd name="connsiteY59" fmla="*/ 1910953 h 6886575"/>
              <a:gd name="connsiteX60" fmla="*/ 1708818 w 7472381"/>
              <a:gd name="connsiteY60" fmla="*/ 1857375 h 6886575"/>
              <a:gd name="connsiteX61" fmla="*/ 1524043 w 7472381"/>
              <a:gd name="connsiteY61" fmla="*/ 1664493 h 6886575"/>
              <a:gd name="connsiteX62" fmla="*/ 1655517 w 7472381"/>
              <a:gd name="connsiteY62" fmla="*/ 1643062 h 6886575"/>
              <a:gd name="connsiteX63" fmla="*/ 1705264 w 7472381"/>
              <a:gd name="connsiteY63" fmla="*/ 1603772 h 6886575"/>
              <a:gd name="connsiteX64" fmla="*/ 1669731 w 7472381"/>
              <a:gd name="connsiteY64" fmla="*/ 1546622 h 6886575"/>
              <a:gd name="connsiteX65" fmla="*/ 1261093 w 7472381"/>
              <a:gd name="connsiteY65" fmla="*/ 1371600 h 6886575"/>
              <a:gd name="connsiteX66" fmla="*/ 1229113 w 7472381"/>
              <a:gd name="connsiteY66" fmla="*/ 1235869 h 6886575"/>
              <a:gd name="connsiteX67" fmla="*/ 1307287 w 7472381"/>
              <a:gd name="connsiteY67" fmla="*/ 1214437 h 6886575"/>
              <a:gd name="connsiteX68" fmla="*/ 1396121 w 7472381"/>
              <a:gd name="connsiteY68" fmla="*/ 1225153 h 6886575"/>
              <a:gd name="connsiteX69" fmla="*/ 1325054 w 7472381"/>
              <a:gd name="connsiteY69" fmla="*/ 1117997 h 6886575"/>
              <a:gd name="connsiteX70" fmla="*/ 1037231 w 7472381"/>
              <a:gd name="connsiteY70" fmla="*/ 1010841 h 6886575"/>
              <a:gd name="connsiteX71" fmla="*/ 983931 w 7472381"/>
              <a:gd name="connsiteY71" fmla="*/ 953690 h 6886575"/>
              <a:gd name="connsiteX72" fmla="*/ 1054998 w 7472381"/>
              <a:gd name="connsiteY72" fmla="*/ 925115 h 6886575"/>
              <a:gd name="connsiteX73" fmla="*/ 1108299 w 7472381"/>
              <a:gd name="connsiteY73" fmla="*/ 914400 h 6886575"/>
              <a:gd name="connsiteX74" fmla="*/ 6755 w 7472381"/>
              <a:gd name="connsiteY74" fmla="*/ 467915 h 6886575"/>
              <a:gd name="connsiteX75" fmla="*/ 255490 w 7472381"/>
              <a:gd name="connsiteY75" fmla="*/ 464344 h 6886575"/>
              <a:gd name="connsiteX76" fmla="*/ 500673 w 7472381"/>
              <a:gd name="connsiteY76" fmla="*/ 535781 h 6886575"/>
              <a:gd name="connsiteX77" fmla="*/ 760069 w 7472381"/>
              <a:gd name="connsiteY77" fmla="*/ 525066 h 6886575"/>
              <a:gd name="connsiteX78" fmla="*/ 1005251 w 7472381"/>
              <a:gd name="connsiteY78" fmla="*/ 560785 h 6886575"/>
              <a:gd name="connsiteX79" fmla="*/ 1218453 w 7472381"/>
              <a:gd name="connsiteY79" fmla="*/ 560785 h 6886575"/>
              <a:gd name="connsiteX80" fmla="*/ 1019464 w 7472381"/>
              <a:gd name="connsiteY80" fmla="*/ 507206 h 6886575"/>
              <a:gd name="connsiteX81" fmla="*/ 944844 w 7472381"/>
              <a:gd name="connsiteY81" fmla="*/ 417909 h 6886575"/>
              <a:gd name="connsiteX82" fmla="*/ 969717 w 7472381"/>
              <a:gd name="connsiteY82" fmla="*/ 335757 h 6886575"/>
              <a:gd name="connsiteX83" fmla="*/ 1051445 w 7472381"/>
              <a:gd name="connsiteY83" fmla="*/ 360759 h 6886575"/>
              <a:gd name="connsiteX84" fmla="*/ 1147386 w 7472381"/>
              <a:gd name="connsiteY84" fmla="*/ 453629 h 6886575"/>
              <a:gd name="connsiteX85" fmla="*/ 1168706 w 7472381"/>
              <a:gd name="connsiteY85" fmla="*/ 396478 h 6886575"/>
              <a:gd name="connsiteX86" fmla="*/ 1225560 w 7472381"/>
              <a:gd name="connsiteY86" fmla="*/ 353615 h 6886575"/>
              <a:gd name="connsiteX87" fmla="*/ 1552469 w 7472381"/>
              <a:gd name="connsiteY87" fmla="*/ 375047 h 6886575"/>
              <a:gd name="connsiteX88" fmla="*/ 1335714 w 7472381"/>
              <a:gd name="connsiteY88" fmla="*/ 192881 h 6886575"/>
              <a:gd name="connsiteX89" fmla="*/ 1197133 w 7472381"/>
              <a:gd name="connsiteY89" fmla="*/ 164306 h 6886575"/>
              <a:gd name="connsiteX90" fmla="*/ 1165153 w 7472381"/>
              <a:gd name="connsiteY90" fmla="*/ 89297 h 6886575"/>
              <a:gd name="connsiteX91" fmla="*/ 1229113 w 7472381"/>
              <a:gd name="connsiteY91" fmla="*/ 71437 h 6886575"/>
              <a:gd name="connsiteX92" fmla="*/ 1548916 w 7472381"/>
              <a:gd name="connsiteY92" fmla="*/ 135731 h 6886575"/>
              <a:gd name="connsiteX93" fmla="*/ 1602217 w 7472381"/>
              <a:gd name="connsiteY93" fmla="*/ 110728 h 6886575"/>
              <a:gd name="connsiteX94" fmla="*/ 1232666 w 7472381"/>
              <a:gd name="connsiteY94" fmla="*/ 0 h 68865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Lst>
            <a:rect l="l" t="t" r="r" b="b"/>
            <a:pathLst>
              <a:path w="7472381" h="6886575">
                <a:moveTo>
                  <a:pt x="1232666" y="0"/>
                </a:moveTo>
                <a:lnTo>
                  <a:pt x="7472381" y="0"/>
                </a:lnTo>
                <a:lnTo>
                  <a:pt x="7472381" y="814388"/>
                </a:lnTo>
                <a:lnTo>
                  <a:pt x="7472381" y="6411516"/>
                </a:lnTo>
                <a:lnTo>
                  <a:pt x="7472381" y="6886575"/>
                </a:lnTo>
                <a:lnTo>
                  <a:pt x="6992676" y="6886575"/>
                </a:lnTo>
                <a:lnTo>
                  <a:pt x="1946893" y="6886575"/>
                </a:lnTo>
                <a:cubicBezTo>
                  <a:pt x="1801205" y="6815137"/>
                  <a:pt x="1662624" y="6729412"/>
                  <a:pt x="1506276" y="6686550"/>
                </a:cubicBezTo>
                <a:cubicBezTo>
                  <a:pt x="1399675" y="6657975"/>
                  <a:pt x="1296627" y="6607969"/>
                  <a:pt x="1314394" y="6457949"/>
                </a:cubicBezTo>
                <a:cubicBezTo>
                  <a:pt x="1317947" y="6415087"/>
                  <a:pt x="1289520" y="6382941"/>
                  <a:pt x="1246880" y="6393656"/>
                </a:cubicBezTo>
                <a:cubicBezTo>
                  <a:pt x="1165153" y="6415087"/>
                  <a:pt x="1126065" y="6354365"/>
                  <a:pt x="1079872" y="6307931"/>
                </a:cubicBezTo>
                <a:cubicBezTo>
                  <a:pt x="998144" y="6225779"/>
                  <a:pt x="919970" y="6140052"/>
                  <a:pt x="788495" y="6125765"/>
                </a:cubicBezTo>
                <a:cubicBezTo>
                  <a:pt x="813369" y="6061471"/>
                  <a:pt x="856009" y="6068615"/>
                  <a:pt x="895097" y="6082903"/>
                </a:cubicBezTo>
                <a:cubicBezTo>
                  <a:pt x="998144" y="6118622"/>
                  <a:pt x="1101192" y="6157912"/>
                  <a:pt x="1204239" y="6193631"/>
                </a:cubicBezTo>
                <a:cubicBezTo>
                  <a:pt x="1271754" y="6215062"/>
                  <a:pt x="1339267" y="6247209"/>
                  <a:pt x="1428102" y="6222206"/>
                </a:cubicBezTo>
                <a:cubicBezTo>
                  <a:pt x="1349928" y="6093619"/>
                  <a:pt x="1218453" y="6068615"/>
                  <a:pt x="1111852" y="6029325"/>
                </a:cubicBezTo>
                <a:cubicBezTo>
                  <a:pt x="980377" y="5979319"/>
                  <a:pt x="902203" y="5886450"/>
                  <a:pt x="806262" y="5779294"/>
                </a:cubicBezTo>
                <a:cubicBezTo>
                  <a:pt x="902203" y="5750719"/>
                  <a:pt x="962610" y="5829300"/>
                  <a:pt x="1040785" y="5825728"/>
                </a:cubicBezTo>
                <a:cubicBezTo>
                  <a:pt x="1044338" y="5815012"/>
                  <a:pt x="1051445" y="5793581"/>
                  <a:pt x="1051445" y="5793581"/>
                </a:cubicBezTo>
                <a:cubicBezTo>
                  <a:pt x="923523" y="5736431"/>
                  <a:pt x="866670" y="5629275"/>
                  <a:pt x="845349" y="5497115"/>
                </a:cubicBezTo>
                <a:cubicBezTo>
                  <a:pt x="838243" y="5429250"/>
                  <a:pt x="792049" y="5407819"/>
                  <a:pt x="745855" y="5375672"/>
                </a:cubicBezTo>
                <a:cubicBezTo>
                  <a:pt x="589507" y="5264943"/>
                  <a:pt x="422499" y="5164931"/>
                  <a:pt x="291024" y="5014913"/>
                </a:cubicBezTo>
                <a:cubicBezTo>
                  <a:pt x="443819" y="5032771"/>
                  <a:pt x="564633" y="5132784"/>
                  <a:pt x="724535" y="5175647"/>
                </a:cubicBezTo>
                <a:cubicBezTo>
                  <a:pt x="596614" y="5011340"/>
                  <a:pt x="429605" y="4925615"/>
                  <a:pt x="276811" y="4825603"/>
                </a:cubicBezTo>
                <a:cubicBezTo>
                  <a:pt x="205743" y="4779169"/>
                  <a:pt x="141783" y="4722018"/>
                  <a:pt x="60055" y="4697016"/>
                </a:cubicBezTo>
                <a:cubicBezTo>
                  <a:pt x="31628" y="4689872"/>
                  <a:pt x="-18119" y="4672013"/>
                  <a:pt x="6755" y="4622006"/>
                </a:cubicBezTo>
                <a:cubicBezTo>
                  <a:pt x="28075" y="4579144"/>
                  <a:pt x="67162" y="4593432"/>
                  <a:pt x="102696" y="4604146"/>
                </a:cubicBezTo>
                <a:cubicBezTo>
                  <a:pt x="187976" y="4632722"/>
                  <a:pt x="280364" y="4632722"/>
                  <a:pt x="397625" y="4632722"/>
                </a:cubicBezTo>
                <a:cubicBezTo>
                  <a:pt x="298131" y="4496990"/>
                  <a:pt x="116909" y="4539853"/>
                  <a:pt x="31628" y="4396978"/>
                </a:cubicBezTo>
                <a:cubicBezTo>
                  <a:pt x="138229" y="4371976"/>
                  <a:pt x="219957" y="4421982"/>
                  <a:pt x="305237" y="4432697"/>
                </a:cubicBezTo>
                <a:cubicBezTo>
                  <a:pt x="383412" y="4443413"/>
                  <a:pt x="401178" y="4418409"/>
                  <a:pt x="383412" y="4339828"/>
                </a:cubicBezTo>
                <a:cubicBezTo>
                  <a:pt x="354985" y="4218385"/>
                  <a:pt x="397625" y="4157662"/>
                  <a:pt x="511333" y="4189810"/>
                </a:cubicBezTo>
                <a:cubicBezTo>
                  <a:pt x="617934" y="4221956"/>
                  <a:pt x="628594" y="4175522"/>
                  <a:pt x="600167" y="4107656"/>
                </a:cubicBezTo>
                <a:cubicBezTo>
                  <a:pt x="557527" y="4007644"/>
                  <a:pt x="603720" y="3929063"/>
                  <a:pt x="635701" y="3843337"/>
                </a:cubicBezTo>
                <a:cubicBezTo>
                  <a:pt x="685448" y="3714750"/>
                  <a:pt x="664128" y="3650456"/>
                  <a:pt x="561080" y="3554015"/>
                </a:cubicBezTo>
                <a:cubicBezTo>
                  <a:pt x="500673" y="3500438"/>
                  <a:pt x="440265" y="3454003"/>
                  <a:pt x="354985" y="3407569"/>
                </a:cubicBezTo>
                <a:cubicBezTo>
                  <a:pt x="550420" y="3382565"/>
                  <a:pt x="347878" y="3296841"/>
                  <a:pt x="415392" y="3243263"/>
                </a:cubicBezTo>
                <a:cubicBezTo>
                  <a:pt x="553973" y="3221831"/>
                  <a:pt x="664128" y="3393282"/>
                  <a:pt x="852456" y="3343275"/>
                </a:cubicBezTo>
                <a:cubicBezTo>
                  <a:pt x="625041" y="3196828"/>
                  <a:pt x="369198" y="3150393"/>
                  <a:pt x="202190" y="2953940"/>
                </a:cubicBezTo>
                <a:cubicBezTo>
                  <a:pt x="241277" y="2911078"/>
                  <a:pt x="280364" y="2953940"/>
                  <a:pt x="312344" y="2936081"/>
                </a:cubicBezTo>
                <a:cubicBezTo>
                  <a:pt x="312344" y="2925365"/>
                  <a:pt x="685448" y="2993232"/>
                  <a:pt x="706768" y="2714625"/>
                </a:cubicBezTo>
                <a:cubicBezTo>
                  <a:pt x="713875" y="2714625"/>
                  <a:pt x="720982" y="2714625"/>
                  <a:pt x="728088" y="2703909"/>
                </a:cubicBezTo>
                <a:cubicBezTo>
                  <a:pt x="767175" y="2664619"/>
                  <a:pt x="731642" y="2571750"/>
                  <a:pt x="795602" y="2564606"/>
                </a:cubicBezTo>
                <a:cubicBezTo>
                  <a:pt x="866670" y="2557462"/>
                  <a:pt x="934184" y="2525315"/>
                  <a:pt x="1008804" y="2543175"/>
                </a:cubicBezTo>
                <a:cubicBezTo>
                  <a:pt x="1065658" y="2557462"/>
                  <a:pt x="1126065" y="2575322"/>
                  <a:pt x="1186473" y="2575322"/>
                </a:cubicBezTo>
                <a:cubicBezTo>
                  <a:pt x="1250433" y="2575322"/>
                  <a:pt x="1339267" y="2696766"/>
                  <a:pt x="1378355" y="2536031"/>
                </a:cubicBezTo>
                <a:cubicBezTo>
                  <a:pt x="1378355" y="2528888"/>
                  <a:pt x="1488509" y="2546747"/>
                  <a:pt x="1548916" y="2553891"/>
                </a:cubicBezTo>
                <a:cubicBezTo>
                  <a:pt x="1598663" y="2561035"/>
                  <a:pt x="1659071" y="2593181"/>
                  <a:pt x="1694604" y="2528888"/>
                </a:cubicBezTo>
                <a:cubicBezTo>
                  <a:pt x="1712371" y="2489596"/>
                  <a:pt x="1627090" y="2418159"/>
                  <a:pt x="1552469" y="2411015"/>
                </a:cubicBezTo>
                <a:cubicBezTo>
                  <a:pt x="1484956" y="2403872"/>
                  <a:pt x="1417442" y="2396728"/>
                  <a:pt x="1353481" y="2411015"/>
                </a:cubicBezTo>
                <a:cubicBezTo>
                  <a:pt x="1275307" y="2428875"/>
                  <a:pt x="1232666" y="2400300"/>
                  <a:pt x="1211346" y="2336007"/>
                </a:cubicBezTo>
                <a:cubicBezTo>
                  <a:pt x="1186473" y="2268141"/>
                  <a:pt x="1140279" y="2232422"/>
                  <a:pt x="1076318" y="2200275"/>
                </a:cubicBezTo>
                <a:cubicBezTo>
                  <a:pt x="919970" y="2121694"/>
                  <a:pt x="770729" y="2028825"/>
                  <a:pt x="600167" y="1982390"/>
                </a:cubicBezTo>
                <a:cubicBezTo>
                  <a:pt x="568187" y="1975246"/>
                  <a:pt x="529100" y="1960959"/>
                  <a:pt x="514886" y="1900238"/>
                </a:cubicBezTo>
                <a:cubicBezTo>
                  <a:pt x="976824" y="1993106"/>
                  <a:pt x="1396121" y="2232422"/>
                  <a:pt x="1872273" y="2218135"/>
                </a:cubicBezTo>
                <a:cubicBezTo>
                  <a:pt x="1744351" y="2143125"/>
                  <a:pt x="1591557" y="2139554"/>
                  <a:pt x="1452975" y="2085975"/>
                </a:cubicBezTo>
                <a:cubicBezTo>
                  <a:pt x="1552469" y="2046685"/>
                  <a:pt x="1644857" y="2089547"/>
                  <a:pt x="1737245" y="2110978"/>
                </a:cubicBezTo>
                <a:cubicBezTo>
                  <a:pt x="1815419" y="2128837"/>
                  <a:pt x="1886486" y="2132410"/>
                  <a:pt x="1893593" y="2021681"/>
                </a:cubicBezTo>
                <a:cubicBezTo>
                  <a:pt x="1893593" y="2010965"/>
                  <a:pt x="1893593" y="2003821"/>
                  <a:pt x="1893593" y="1993106"/>
                </a:cubicBezTo>
                <a:cubicBezTo>
                  <a:pt x="1865166" y="1946672"/>
                  <a:pt x="1826079" y="1925240"/>
                  <a:pt x="1776332" y="1910953"/>
                </a:cubicBezTo>
                <a:cubicBezTo>
                  <a:pt x="1747905" y="1903809"/>
                  <a:pt x="1708818" y="1889522"/>
                  <a:pt x="1708818" y="1857375"/>
                </a:cubicBezTo>
                <a:cubicBezTo>
                  <a:pt x="1712371" y="1735931"/>
                  <a:pt x="1616430" y="1700212"/>
                  <a:pt x="1524043" y="1664493"/>
                </a:cubicBezTo>
                <a:cubicBezTo>
                  <a:pt x="1573790" y="1603772"/>
                  <a:pt x="1616430" y="1646635"/>
                  <a:pt x="1655517" y="1643062"/>
                </a:cubicBezTo>
                <a:cubicBezTo>
                  <a:pt x="1680391" y="1639491"/>
                  <a:pt x="1705264" y="1635919"/>
                  <a:pt x="1705264" y="1603772"/>
                </a:cubicBezTo>
                <a:cubicBezTo>
                  <a:pt x="1705264" y="1578769"/>
                  <a:pt x="1694604" y="1546622"/>
                  <a:pt x="1669731" y="1546622"/>
                </a:cubicBezTo>
                <a:cubicBezTo>
                  <a:pt x="1513383" y="1543050"/>
                  <a:pt x="1424548" y="1371600"/>
                  <a:pt x="1261093" y="1371600"/>
                </a:cubicBezTo>
                <a:cubicBezTo>
                  <a:pt x="1161599" y="1371600"/>
                  <a:pt x="1310841" y="1275159"/>
                  <a:pt x="1229113" y="1235869"/>
                </a:cubicBezTo>
                <a:cubicBezTo>
                  <a:pt x="1211346" y="1225153"/>
                  <a:pt x="1278860" y="1210866"/>
                  <a:pt x="1307287" y="1214437"/>
                </a:cubicBezTo>
                <a:cubicBezTo>
                  <a:pt x="1335714" y="1218009"/>
                  <a:pt x="1360588" y="1243013"/>
                  <a:pt x="1396121" y="1225153"/>
                </a:cubicBezTo>
                <a:cubicBezTo>
                  <a:pt x="1413888" y="1160860"/>
                  <a:pt x="1367694" y="1135856"/>
                  <a:pt x="1325054" y="1117997"/>
                </a:cubicBezTo>
                <a:cubicBezTo>
                  <a:pt x="1232666" y="1075135"/>
                  <a:pt x="1140279" y="1025129"/>
                  <a:pt x="1037231" y="1010841"/>
                </a:cubicBezTo>
                <a:cubicBezTo>
                  <a:pt x="1001698" y="1007269"/>
                  <a:pt x="980377" y="989409"/>
                  <a:pt x="983931" y="953690"/>
                </a:cubicBezTo>
                <a:cubicBezTo>
                  <a:pt x="991037" y="907256"/>
                  <a:pt x="1026571" y="921544"/>
                  <a:pt x="1054998" y="925115"/>
                </a:cubicBezTo>
                <a:cubicBezTo>
                  <a:pt x="1072765" y="928688"/>
                  <a:pt x="1090532" y="939403"/>
                  <a:pt x="1108299" y="914400"/>
                </a:cubicBezTo>
                <a:cubicBezTo>
                  <a:pt x="692555" y="660797"/>
                  <a:pt x="472246" y="675085"/>
                  <a:pt x="6755" y="467915"/>
                </a:cubicBezTo>
                <a:cubicBezTo>
                  <a:pt x="109802" y="428625"/>
                  <a:pt x="184423" y="457200"/>
                  <a:pt x="255490" y="464344"/>
                </a:cubicBezTo>
                <a:cubicBezTo>
                  <a:pt x="433159" y="482203"/>
                  <a:pt x="323004" y="514350"/>
                  <a:pt x="500673" y="535781"/>
                </a:cubicBezTo>
                <a:cubicBezTo>
                  <a:pt x="585954" y="546497"/>
                  <a:pt x="664128" y="582216"/>
                  <a:pt x="760069" y="525066"/>
                </a:cubicBezTo>
                <a:cubicBezTo>
                  <a:pt x="824029" y="485775"/>
                  <a:pt x="927077" y="528637"/>
                  <a:pt x="1005251" y="560785"/>
                </a:cubicBezTo>
                <a:cubicBezTo>
                  <a:pt x="1069212" y="589360"/>
                  <a:pt x="1133172" y="596503"/>
                  <a:pt x="1218453" y="560785"/>
                </a:cubicBezTo>
                <a:cubicBezTo>
                  <a:pt x="1140279" y="539354"/>
                  <a:pt x="1079872" y="521494"/>
                  <a:pt x="1019464" y="507206"/>
                </a:cubicBezTo>
                <a:cubicBezTo>
                  <a:pt x="969717" y="496491"/>
                  <a:pt x="941290" y="471488"/>
                  <a:pt x="944844" y="417909"/>
                </a:cubicBezTo>
                <a:cubicBezTo>
                  <a:pt x="944844" y="389334"/>
                  <a:pt x="934184" y="350044"/>
                  <a:pt x="969717" y="335757"/>
                </a:cubicBezTo>
                <a:cubicBezTo>
                  <a:pt x="998144" y="321469"/>
                  <a:pt x="1037231" y="335757"/>
                  <a:pt x="1051445" y="360759"/>
                </a:cubicBezTo>
                <a:cubicBezTo>
                  <a:pt x="1069212" y="407194"/>
                  <a:pt x="1086978" y="450056"/>
                  <a:pt x="1147386" y="453629"/>
                </a:cubicBezTo>
                <a:cubicBezTo>
                  <a:pt x="1229113" y="460771"/>
                  <a:pt x="1182919" y="432197"/>
                  <a:pt x="1168706" y="396478"/>
                </a:cubicBezTo>
                <a:cubicBezTo>
                  <a:pt x="1154492" y="357188"/>
                  <a:pt x="1197133" y="346472"/>
                  <a:pt x="1225560" y="353615"/>
                </a:cubicBezTo>
                <a:cubicBezTo>
                  <a:pt x="1332161" y="385763"/>
                  <a:pt x="1442315" y="328613"/>
                  <a:pt x="1552469" y="375047"/>
                </a:cubicBezTo>
                <a:cubicBezTo>
                  <a:pt x="1524043" y="260747"/>
                  <a:pt x="1463635" y="210741"/>
                  <a:pt x="1335714" y="192881"/>
                </a:cubicBezTo>
                <a:cubicBezTo>
                  <a:pt x="1289520" y="189310"/>
                  <a:pt x="1239773" y="196453"/>
                  <a:pt x="1197133" y="164306"/>
                </a:cubicBezTo>
                <a:cubicBezTo>
                  <a:pt x="1172259" y="146447"/>
                  <a:pt x="1147386" y="125016"/>
                  <a:pt x="1165153" y="89297"/>
                </a:cubicBezTo>
                <a:cubicBezTo>
                  <a:pt x="1175813" y="64294"/>
                  <a:pt x="1204239" y="64294"/>
                  <a:pt x="1229113" y="71437"/>
                </a:cubicBezTo>
                <a:cubicBezTo>
                  <a:pt x="1332161" y="110728"/>
                  <a:pt x="1442315" y="121444"/>
                  <a:pt x="1548916" y="135731"/>
                </a:cubicBezTo>
                <a:cubicBezTo>
                  <a:pt x="1566683" y="139303"/>
                  <a:pt x="1584450" y="146447"/>
                  <a:pt x="1602217" y="110728"/>
                </a:cubicBezTo>
                <a:cubicBezTo>
                  <a:pt x="1477849" y="78581"/>
                  <a:pt x="1357034" y="35719"/>
                  <a:pt x="1232666" y="0"/>
                </a:cubicBezTo>
                <a:close/>
              </a:path>
            </a:pathLst>
          </a:custGeom>
          <a:solidFill>
            <a:schemeClr val="bg2">
              <a:alpha val="50000"/>
            </a:schemeClr>
          </a:solidFill>
          <a:ln w="32707" cap="flat">
            <a:noFill/>
            <a:prstDash val="solid"/>
            <a:miter/>
          </a:ln>
        </p:spPr>
        <p:txBody>
          <a:bodyPr wrap="square" rtlCol="0" anchor="ctr">
            <a:noAutofit/>
          </a:bodyPr>
          <a:lstStyle/>
          <a:p>
            <a:endParaRPr lang="en-US">
              <a:solidFill>
                <a:schemeClr val="tx1"/>
              </a:solidFill>
            </a:endParaRPr>
          </a:p>
        </p:txBody>
      </p:sp>
      <p:sp>
        <p:nvSpPr>
          <p:cNvPr id="2" name="Title 1">
            <a:extLst>
              <a:ext uri="{FF2B5EF4-FFF2-40B4-BE49-F238E27FC236}">
                <a16:creationId xmlns:a16="http://schemas.microsoft.com/office/drawing/2014/main" id="{3416DC3F-33BB-8F67-16AD-07056F0881B2}"/>
              </a:ext>
            </a:extLst>
          </p:cNvPr>
          <p:cNvSpPr>
            <a:spLocks noGrp="1"/>
          </p:cNvSpPr>
          <p:nvPr>
            <p:ph type="title"/>
          </p:nvPr>
        </p:nvSpPr>
        <p:spPr>
          <a:xfrm>
            <a:off x="835154" y="342588"/>
            <a:ext cx="7924799" cy="793447"/>
          </a:xfrm>
        </p:spPr>
        <p:txBody>
          <a:bodyPr>
            <a:normAutofit/>
          </a:bodyPr>
          <a:lstStyle/>
          <a:p>
            <a:r>
              <a:rPr lang="en-GB" dirty="0"/>
              <a:t>Free sports for kids  </a:t>
            </a:r>
          </a:p>
        </p:txBody>
      </p:sp>
      <p:sp>
        <p:nvSpPr>
          <p:cNvPr id="11" name="Content Placeholder 10">
            <a:extLst>
              <a:ext uri="{FF2B5EF4-FFF2-40B4-BE49-F238E27FC236}">
                <a16:creationId xmlns:a16="http://schemas.microsoft.com/office/drawing/2014/main" id="{471D7B5F-F987-2203-F9CC-A79C761F69CB}"/>
              </a:ext>
            </a:extLst>
          </p:cNvPr>
          <p:cNvSpPr>
            <a:spLocks noGrp="1"/>
          </p:cNvSpPr>
          <p:nvPr>
            <p:ph idx="1"/>
          </p:nvPr>
        </p:nvSpPr>
        <p:spPr>
          <a:xfrm>
            <a:off x="838201" y="2623381"/>
            <a:ext cx="3888528" cy="3553581"/>
          </a:xfrm>
        </p:spPr>
        <p:txBody>
          <a:bodyPr>
            <a:normAutofit/>
          </a:bodyPr>
          <a:lstStyle/>
          <a:p>
            <a:endParaRPr lang="en-US" sz="2000"/>
          </a:p>
        </p:txBody>
      </p:sp>
      <p:pic>
        <p:nvPicPr>
          <p:cNvPr id="7" name="Picture 6">
            <a:extLst>
              <a:ext uri="{FF2B5EF4-FFF2-40B4-BE49-F238E27FC236}">
                <a16:creationId xmlns:a16="http://schemas.microsoft.com/office/drawing/2014/main" id="{483467FD-159F-18FF-DF89-87EBD8728239}"/>
              </a:ext>
            </a:extLst>
          </p:cNvPr>
          <p:cNvPicPr>
            <a:picLocks noChangeAspect="1"/>
          </p:cNvPicPr>
          <p:nvPr/>
        </p:nvPicPr>
        <p:blipFill rotWithShape="1">
          <a:blip r:embed="rId2"/>
          <a:srcRect t="4176"/>
          <a:stretch/>
        </p:blipFill>
        <p:spPr>
          <a:xfrm>
            <a:off x="1217098" y="3097347"/>
            <a:ext cx="9890323" cy="3364465"/>
          </a:xfrm>
          <a:prstGeom prst="rect">
            <a:avLst/>
          </a:prstGeom>
        </p:spPr>
      </p:pic>
      <p:pic>
        <p:nvPicPr>
          <p:cNvPr id="5" name="Content Placeholder 4">
            <a:extLst>
              <a:ext uri="{FF2B5EF4-FFF2-40B4-BE49-F238E27FC236}">
                <a16:creationId xmlns:a16="http://schemas.microsoft.com/office/drawing/2014/main" id="{1FF8ADA7-95CB-A231-3C0E-A21B7BB43F70}"/>
              </a:ext>
            </a:extLst>
          </p:cNvPr>
          <p:cNvPicPr>
            <a:picLocks noChangeAspect="1"/>
          </p:cNvPicPr>
          <p:nvPr/>
        </p:nvPicPr>
        <p:blipFill rotWithShape="1">
          <a:blip r:embed="rId3"/>
          <a:srcRect r="488"/>
          <a:stretch/>
        </p:blipFill>
        <p:spPr>
          <a:xfrm>
            <a:off x="835154" y="1136035"/>
            <a:ext cx="10272267" cy="1961312"/>
          </a:xfrm>
          <a:prstGeom prst="rect">
            <a:avLst/>
          </a:prstGeom>
        </p:spPr>
      </p:pic>
    </p:spTree>
    <p:extLst>
      <p:ext uri="{BB962C8B-B14F-4D97-AF65-F5344CB8AC3E}">
        <p14:creationId xmlns:p14="http://schemas.microsoft.com/office/powerpoint/2010/main" val="136162342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86FF76B9-219D-4469-AF87-0236D29032F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21" name="Group 20">
            <a:extLst>
              <a:ext uri="{FF2B5EF4-FFF2-40B4-BE49-F238E27FC236}">
                <a16:creationId xmlns:a16="http://schemas.microsoft.com/office/drawing/2014/main" id="{DB88BD78-87E1-424D-B479-C37D8E41B12E}"/>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flipH="1">
            <a:off x="10964637" y="2358"/>
            <a:ext cx="1876653" cy="1766008"/>
            <a:chOff x="-648769" y="2358"/>
            <a:chExt cx="1876653" cy="1766008"/>
          </a:xfrm>
        </p:grpSpPr>
        <p:sp>
          <p:nvSpPr>
            <p:cNvPr id="22" name="Freeform: Shape 21">
              <a:extLst>
                <a:ext uri="{FF2B5EF4-FFF2-40B4-BE49-F238E27FC236}">
                  <a16:creationId xmlns:a16="http://schemas.microsoft.com/office/drawing/2014/main" id="{C05EB894-9410-4B20-95E4-7A25101AB89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2700000">
              <a:off x="-415188" y="-231223"/>
              <a:ext cx="1409491" cy="1876653"/>
            </a:xfrm>
            <a:custGeom>
              <a:avLst/>
              <a:gdLst>
                <a:gd name="connsiteX0" fmla="*/ 0 w 1409491"/>
                <a:gd name="connsiteY0" fmla="*/ 643075 h 1876653"/>
                <a:gd name="connsiteX1" fmla="*/ 643075 w 1409491"/>
                <a:gd name="connsiteY1" fmla="*/ 0 h 1876653"/>
                <a:gd name="connsiteX2" fmla="*/ 1409491 w 1409491"/>
                <a:gd name="connsiteY2" fmla="*/ 0 h 1876653"/>
                <a:gd name="connsiteX3" fmla="*/ 1409491 w 1409491"/>
                <a:gd name="connsiteY3" fmla="*/ 1876653 h 1876653"/>
                <a:gd name="connsiteX4" fmla="*/ 1233578 w 1409491"/>
                <a:gd name="connsiteY4" fmla="*/ 1876653 h 187665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491" h="1876653">
                  <a:moveTo>
                    <a:pt x="0" y="643075"/>
                  </a:moveTo>
                  <a:lnTo>
                    <a:pt x="643075" y="0"/>
                  </a:lnTo>
                  <a:lnTo>
                    <a:pt x="1409491" y="0"/>
                  </a:lnTo>
                  <a:lnTo>
                    <a:pt x="1409491" y="1876653"/>
                  </a:lnTo>
                  <a:lnTo>
                    <a:pt x="1233578" y="1876653"/>
                  </a:lnTo>
                  <a:close/>
                </a:path>
              </a:pathLst>
            </a:cu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22">
              <a:extLst>
                <a:ext uri="{FF2B5EF4-FFF2-40B4-BE49-F238E27FC236}">
                  <a16:creationId xmlns:a16="http://schemas.microsoft.com/office/drawing/2014/main" id="{166E38B6-B050-4340-8E8F-3A971DADC03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2700000">
              <a:off x="301285" y="1282788"/>
              <a:ext cx="485578" cy="48557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5" name="Rectangle 24">
            <a:extLst>
              <a:ext uri="{FF2B5EF4-FFF2-40B4-BE49-F238E27FC236}">
                <a16:creationId xmlns:a16="http://schemas.microsoft.com/office/drawing/2014/main" id="{2E80C965-DB6D-4F81-9E9E-B027384D0B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2737196" y="6033666"/>
            <a:ext cx="645368" cy="645368"/>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Isosceles Triangle 26">
            <a:extLst>
              <a:ext uri="{FF2B5EF4-FFF2-40B4-BE49-F238E27FC236}">
                <a16:creationId xmlns:a16="http://schemas.microsoft.com/office/drawing/2014/main" id="{633C5E46-DAC5-4661-9C87-22B08E2A512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343436" y="5721108"/>
            <a:ext cx="2261965" cy="1136891"/>
          </a:xfrm>
          <a:prstGeom prst="triangle">
            <a:avLst>
              <a:gd name="adj" fmla="val 50000"/>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Content Placeholder 10">
            <a:extLst>
              <a:ext uri="{FF2B5EF4-FFF2-40B4-BE49-F238E27FC236}">
                <a16:creationId xmlns:a16="http://schemas.microsoft.com/office/drawing/2014/main" id="{B0263063-3B96-7185-B0CF-6D9E2F62DC88}"/>
              </a:ext>
            </a:extLst>
          </p:cNvPr>
          <p:cNvPicPr>
            <a:picLocks noChangeAspect="1"/>
          </p:cNvPicPr>
          <p:nvPr/>
        </p:nvPicPr>
        <p:blipFill rotWithShape="1">
          <a:blip r:embed="rId2"/>
          <a:srcRect r="59850"/>
          <a:stretch/>
        </p:blipFill>
        <p:spPr>
          <a:xfrm>
            <a:off x="1538012" y="2824479"/>
            <a:ext cx="3427632" cy="3247277"/>
          </a:xfrm>
          <a:prstGeom prst="rect">
            <a:avLst/>
          </a:prstGeom>
        </p:spPr>
      </p:pic>
      <p:pic>
        <p:nvPicPr>
          <p:cNvPr id="9" name="Picture 8">
            <a:extLst>
              <a:ext uri="{FF2B5EF4-FFF2-40B4-BE49-F238E27FC236}">
                <a16:creationId xmlns:a16="http://schemas.microsoft.com/office/drawing/2014/main" id="{49C86CF7-8856-BC89-9933-366246D13D6B}"/>
              </a:ext>
            </a:extLst>
          </p:cNvPr>
          <p:cNvPicPr>
            <a:picLocks noChangeAspect="1"/>
          </p:cNvPicPr>
          <p:nvPr/>
        </p:nvPicPr>
        <p:blipFill>
          <a:blip r:embed="rId3"/>
          <a:stretch>
            <a:fillRect/>
          </a:stretch>
        </p:blipFill>
        <p:spPr>
          <a:xfrm>
            <a:off x="1237757" y="459147"/>
            <a:ext cx="8829577" cy="2132859"/>
          </a:xfrm>
          <a:prstGeom prst="rect">
            <a:avLst/>
          </a:prstGeom>
        </p:spPr>
      </p:pic>
      <p:pic>
        <p:nvPicPr>
          <p:cNvPr id="13" name="Picture 12">
            <a:extLst>
              <a:ext uri="{FF2B5EF4-FFF2-40B4-BE49-F238E27FC236}">
                <a16:creationId xmlns:a16="http://schemas.microsoft.com/office/drawing/2014/main" id="{41C7CB6D-05E4-0C7A-5E32-8D70EF87BC9F}"/>
              </a:ext>
            </a:extLst>
          </p:cNvPr>
          <p:cNvPicPr>
            <a:picLocks noChangeAspect="1"/>
          </p:cNvPicPr>
          <p:nvPr/>
        </p:nvPicPr>
        <p:blipFill>
          <a:blip r:embed="rId4"/>
          <a:stretch>
            <a:fillRect/>
          </a:stretch>
        </p:blipFill>
        <p:spPr>
          <a:xfrm>
            <a:off x="4818532" y="2776326"/>
            <a:ext cx="2121429" cy="3247276"/>
          </a:xfrm>
          <a:prstGeom prst="rect">
            <a:avLst/>
          </a:prstGeom>
        </p:spPr>
      </p:pic>
      <p:graphicFrame>
        <p:nvGraphicFramePr>
          <p:cNvPr id="14" name="Diagram 13">
            <a:extLst>
              <a:ext uri="{FF2B5EF4-FFF2-40B4-BE49-F238E27FC236}">
                <a16:creationId xmlns:a16="http://schemas.microsoft.com/office/drawing/2014/main" id="{04C1E50D-5CE9-4B6D-E9B6-186452080169}"/>
              </a:ext>
            </a:extLst>
          </p:cNvPr>
          <p:cNvGraphicFramePr/>
          <p:nvPr>
            <p:extLst>
              <p:ext uri="{D42A27DB-BD31-4B8C-83A1-F6EECF244321}">
                <p14:modId xmlns:p14="http://schemas.microsoft.com/office/powerpoint/2010/main" val="537740681"/>
              </p:ext>
            </p:extLst>
          </p:nvPr>
        </p:nvGraphicFramePr>
        <p:xfrm>
          <a:off x="6190451" y="2824478"/>
          <a:ext cx="4869435" cy="3739608"/>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Tree>
    <p:extLst>
      <p:ext uri="{BB962C8B-B14F-4D97-AF65-F5344CB8AC3E}">
        <p14:creationId xmlns:p14="http://schemas.microsoft.com/office/powerpoint/2010/main" val="316711423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33" name="Rectangle 1032">
            <a:extLst>
              <a:ext uri="{FF2B5EF4-FFF2-40B4-BE49-F238E27FC236}">
                <a16:creationId xmlns:a16="http://schemas.microsoft.com/office/drawing/2014/main" id="{61293230-B0F6-45B1-96D1-13D18E24299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35" name="Freeform: Shape 1034">
            <a:extLst>
              <a:ext uri="{FF2B5EF4-FFF2-40B4-BE49-F238E27FC236}">
                <a16:creationId xmlns:a16="http://schemas.microsoft.com/office/drawing/2014/main" id="{0A1E0707-4985-454B-ACE0-4855BB5587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5653438" cy="6858000"/>
          </a:xfrm>
          <a:custGeom>
            <a:avLst/>
            <a:gdLst>
              <a:gd name="connsiteX0" fmla="*/ 0 w 6096000"/>
              <a:gd name="connsiteY0" fmla="*/ 0 h 6858000"/>
              <a:gd name="connsiteX1" fmla="*/ 5567517 w 6096000"/>
              <a:gd name="connsiteY1" fmla="*/ 0 h 6858000"/>
              <a:gd name="connsiteX2" fmla="*/ 5566938 w 6096000"/>
              <a:gd name="connsiteY2" fmla="*/ 1705 h 6858000"/>
              <a:gd name="connsiteX3" fmla="*/ 5551594 w 6096000"/>
              <a:gd name="connsiteY3" fmla="*/ 17287 h 6858000"/>
              <a:gd name="connsiteX4" fmla="*/ 5545641 w 6096000"/>
              <a:gd name="connsiteY4" fmla="*/ 130336 h 6858000"/>
              <a:gd name="connsiteX5" fmla="*/ 5538289 w 6096000"/>
              <a:gd name="connsiteY5" fmla="*/ 187093 h 6858000"/>
              <a:gd name="connsiteX6" fmla="*/ 5545790 w 6096000"/>
              <a:gd name="connsiteY6" fmla="*/ 265704 h 6858000"/>
              <a:gd name="connsiteX7" fmla="*/ 5542313 w 6096000"/>
              <a:gd name="connsiteY7" fmla="*/ 354566 h 6858000"/>
              <a:gd name="connsiteX8" fmla="*/ 5524126 w 6096000"/>
              <a:gd name="connsiteY8" fmla="*/ 472000 h 6858000"/>
              <a:gd name="connsiteX9" fmla="*/ 5522170 w 6096000"/>
              <a:gd name="connsiteY9" fmla="*/ 473782 h 6858000"/>
              <a:gd name="connsiteX10" fmla="*/ 5521798 w 6096000"/>
              <a:gd name="connsiteY10" fmla="*/ 491380 h 6858000"/>
              <a:gd name="connsiteX11" fmla="*/ 5536419 w 6096000"/>
              <a:gd name="connsiteY11" fmla="*/ 531675 h 6858000"/>
              <a:gd name="connsiteX12" fmla="*/ 5533435 w 6096000"/>
              <a:gd name="connsiteY12" fmla="*/ 536015 h 6858000"/>
              <a:gd name="connsiteX13" fmla="*/ 5538088 w 6096000"/>
              <a:gd name="connsiteY13" fmla="*/ 572092 h 6858000"/>
              <a:gd name="connsiteX14" fmla="*/ 5536061 w 6096000"/>
              <a:gd name="connsiteY14" fmla="*/ 572511 h 6858000"/>
              <a:gd name="connsiteX15" fmla="*/ 5528218 w 6096000"/>
              <a:gd name="connsiteY15" fmla="*/ 582332 h 6858000"/>
              <a:gd name="connsiteX16" fmla="*/ 5518011 w 6096000"/>
              <a:gd name="connsiteY16" fmla="*/ 601285 h 6858000"/>
              <a:gd name="connsiteX17" fmla="*/ 5473174 w 6096000"/>
              <a:gd name="connsiteY17" fmla="*/ 681608 h 6858000"/>
              <a:gd name="connsiteX18" fmla="*/ 5472963 w 6096000"/>
              <a:gd name="connsiteY18" fmla="*/ 689151 h 6858000"/>
              <a:gd name="connsiteX19" fmla="*/ 5472485 w 6096000"/>
              <a:gd name="connsiteY19" fmla="*/ 689289 h 6858000"/>
              <a:gd name="connsiteX20" fmla="*/ 5471326 w 6096000"/>
              <a:gd name="connsiteY20" fmla="*/ 697222 h 6858000"/>
              <a:gd name="connsiteX21" fmla="*/ 5472164 w 6096000"/>
              <a:gd name="connsiteY21" fmla="*/ 717531 h 6858000"/>
              <a:gd name="connsiteX22" fmla="*/ 5468891 w 6096000"/>
              <a:gd name="connsiteY22" fmla="*/ 722494 h 6858000"/>
              <a:gd name="connsiteX23" fmla="*/ 5463081 w 6096000"/>
              <a:gd name="connsiteY23" fmla="*/ 724368 h 6858000"/>
              <a:gd name="connsiteX24" fmla="*/ 5446981 w 6096000"/>
              <a:gd name="connsiteY24" fmla="*/ 752692 h 6858000"/>
              <a:gd name="connsiteX25" fmla="*/ 5417190 w 6096000"/>
              <a:gd name="connsiteY25" fmla="*/ 816346 h 6858000"/>
              <a:gd name="connsiteX26" fmla="*/ 5388958 w 6096000"/>
              <a:gd name="connsiteY26" fmla="*/ 889417 h 6858000"/>
              <a:gd name="connsiteX27" fmla="*/ 5307044 w 6096000"/>
              <a:gd name="connsiteY27" fmla="*/ 1063288 h 6858000"/>
              <a:gd name="connsiteX28" fmla="*/ 5303837 w 6096000"/>
              <a:gd name="connsiteY28" fmla="*/ 1157176 h 6858000"/>
              <a:gd name="connsiteX29" fmla="*/ 5286494 w 6096000"/>
              <a:gd name="connsiteY29" fmla="*/ 1210776 h 6858000"/>
              <a:gd name="connsiteX30" fmla="*/ 5282463 w 6096000"/>
              <a:gd name="connsiteY30" fmla="*/ 1301993 h 6858000"/>
              <a:gd name="connsiteX31" fmla="*/ 5252235 w 6096000"/>
              <a:gd name="connsiteY31" fmla="*/ 1360879 h 6858000"/>
              <a:gd name="connsiteX32" fmla="*/ 5244497 w 6096000"/>
              <a:gd name="connsiteY32" fmla="*/ 1404045 h 6858000"/>
              <a:gd name="connsiteX33" fmla="*/ 5223823 w 6096000"/>
              <a:gd name="connsiteY33" fmla="*/ 1429568 h 6858000"/>
              <a:gd name="connsiteX34" fmla="*/ 5224851 w 6096000"/>
              <a:gd name="connsiteY34" fmla="*/ 1430305 h 6858000"/>
              <a:gd name="connsiteX35" fmla="*/ 5212394 w 6096000"/>
              <a:gd name="connsiteY35" fmla="*/ 1463304 h 6858000"/>
              <a:gd name="connsiteX36" fmla="*/ 5209958 w 6096000"/>
              <a:gd name="connsiteY36" fmla="*/ 1514846 h 6858000"/>
              <a:gd name="connsiteX37" fmla="*/ 5206417 w 6096000"/>
              <a:gd name="connsiteY37" fmla="*/ 1519731 h 6858000"/>
              <a:gd name="connsiteX38" fmla="*/ 5206640 w 6096000"/>
              <a:gd name="connsiteY38" fmla="*/ 1519929 h 6858000"/>
              <a:gd name="connsiteX39" fmla="*/ 5207632 w 6096000"/>
              <a:gd name="connsiteY39" fmla="*/ 1546022 h 6858000"/>
              <a:gd name="connsiteX40" fmla="*/ 5212030 w 6096000"/>
              <a:gd name="connsiteY40" fmla="*/ 1578752 h 6858000"/>
              <a:gd name="connsiteX41" fmla="*/ 5203533 w 6096000"/>
              <a:gd name="connsiteY41" fmla="*/ 1647555 h 6858000"/>
              <a:gd name="connsiteX42" fmla="*/ 5190877 w 6096000"/>
              <a:gd name="connsiteY42" fmla="*/ 1715685 h 6858000"/>
              <a:gd name="connsiteX43" fmla="*/ 5184235 w 6096000"/>
              <a:gd name="connsiteY43" fmla="*/ 1740358 h 6858000"/>
              <a:gd name="connsiteX44" fmla="*/ 5181475 w 6096000"/>
              <a:gd name="connsiteY44" fmla="*/ 1784314 h 6858000"/>
              <a:gd name="connsiteX45" fmla="*/ 5185845 w 6096000"/>
              <a:gd name="connsiteY45" fmla="*/ 1804434 h 6858000"/>
              <a:gd name="connsiteX46" fmla="*/ 5185068 w 6096000"/>
              <a:gd name="connsiteY46" fmla="*/ 1805316 h 6858000"/>
              <a:gd name="connsiteX47" fmla="*/ 5188593 w 6096000"/>
              <a:gd name="connsiteY47" fmla="*/ 1807109 h 6858000"/>
              <a:gd name="connsiteX48" fmla="*/ 5185920 w 6096000"/>
              <a:gd name="connsiteY48" fmla="*/ 1821003 h 6858000"/>
              <a:gd name="connsiteX49" fmla="*/ 5183543 w 6096000"/>
              <a:gd name="connsiteY49" fmla="*/ 1824832 h 6858000"/>
              <a:gd name="connsiteX50" fmla="*/ 5182235 w 6096000"/>
              <a:gd name="connsiteY50" fmla="*/ 1830429 h 6858000"/>
              <a:gd name="connsiteX51" fmla="*/ 5182525 w 6096000"/>
              <a:gd name="connsiteY51" fmla="*/ 1830569 h 6858000"/>
              <a:gd name="connsiteX52" fmla="*/ 5180663 w 6096000"/>
              <a:gd name="connsiteY52" fmla="*/ 1835810 h 6858000"/>
              <a:gd name="connsiteX53" fmla="*/ 5167452 w 6096000"/>
              <a:gd name="connsiteY53" fmla="*/ 1861483 h 6858000"/>
              <a:gd name="connsiteX54" fmla="*/ 5174266 w 6096000"/>
              <a:gd name="connsiteY54" fmla="*/ 1892417 h 6858000"/>
              <a:gd name="connsiteX55" fmla="*/ 5189262 w 6096000"/>
              <a:gd name="connsiteY55" fmla="*/ 1895114 h 6858000"/>
              <a:gd name="connsiteX56" fmla="*/ 5187100 w 6096000"/>
              <a:gd name="connsiteY56" fmla="*/ 1899379 h 6858000"/>
              <a:gd name="connsiteX57" fmla="*/ 5180471 w 6096000"/>
              <a:gd name="connsiteY57" fmla="*/ 1907867 h 6858000"/>
              <a:gd name="connsiteX58" fmla="*/ 5181361 w 6096000"/>
              <a:gd name="connsiteY58" fmla="*/ 1910265 h 6858000"/>
              <a:gd name="connsiteX59" fmla="*/ 5178268 w 6096000"/>
              <a:gd name="connsiteY59" fmla="*/ 1935584 h 6858000"/>
              <a:gd name="connsiteX60" fmla="*/ 5183619 w 6096000"/>
              <a:gd name="connsiteY60" fmla="*/ 1942021 h 6858000"/>
              <a:gd name="connsiteX61" fmla="*/ 5184480 w 6096000"/>
              <a:gd name="connsiteY61" fmla="*/ 1945112 h 6858000"/>
              <a:gd name="connsiteX62" fmla="*/ 5172776 w 6096000"/>
              <a:gd name="connsiteY62" fmla="*/ 1961162 h 6858000"/>
              <a:gd name="connsiteX63" fmla="*/ 5168513 w 6096000"/>
              <a:gd name="connsiteY63" fmla="*/ 1969445 h 6858000"/>
              <a:gd name="connsiteX64" fmla="*/ 5126597 w 6096000"/>
              <a:gd name="connsiteY64" fmla="*/ 2024270 h 6858000"/>
              <a:gd name="connsiteX65" fmla="*/ 5119528 w 6096000"/>
              <a:gd name="connsiteY65" fmla="*/ 2107942 h 6858000"/>
              <a:gd name="connsiteX66" fmla="*/ 5110356 w 6096000"/>
              <a:gd name="connsiteY66" fmla="*/ 2193455 h 6858000"/>
              <a:gd name="connsiteX67" fmla="*/ 5104992 w 6096000"/>
              <a:gd name="connsiteY67" fmla="*/ 2260088 h 6858000"/>
              <a:gd name="connsiteX68" fmla="*/ 5059439 w 6096000"/>
              <a:gd name="connsiteY68" fmla="*/ 2335735 h 6858000"/>
              <a:gd name="connsiteX69" fmla="*/ 5022061 w 6096000"/>
              <a:gd name="connsiteY69" fmla="*/ 2408995 h 6858000"/>
              <a:gd name="connsiteX70" fmla="*/ 5022253 w 6096000"/>
              <a:gd name="connsiteY70" fmla="*/ 2445869 h 6858000"/>
              <a:gd name="connsiteX71" fmla="*/ 5011426 w 6096000"/>
              <a:gd name="connsiteY71" fmla="*/ 2496499 h 6858000"/>
              <a:gd name="connsiteX72" fmla="*/ 4994224 w 6096000"/>
              <a:gd name="connsiteY72" fmla="*/ 2549900 h 6858000"/>
              <a:gd name="connsiteX73" fmla="*/ 4995245 w 6096000"/>
              <a:gd name="connsiteY73" fmla="*/ 2596456 h 6858000"/>
              <a:gd name="connsiteX74" fmla="*/ 4988570 w 6096000"/>
              <a:gd name="connsiteY74" fmla="*/ 2606088 h 6858000"/>
              <a:gd name="connsiteX75" fmla="*/ 4988371 w 6096000"/>
              <a:gd name="connsiteY75" fmla="*/ 2635351 h 6858000"/>
              <a:gd name="connsiteX76" fmla="*/ 4983212 w 6096000"/>
              <a:gd name="connsiteY76" fmla="*/ 2665666 h 6858000"/>
              <a:gd name="connsiteX77" fmla="*/ 4968234 w 6096000"/>
              <a:gd name="connsiteY77" fmla="*/ 2715895 h 6858000"/>
              <a:gd name="connsiteX78" fmla="*/ 4975888 w 6096000"/>
              <a:gd name="connsiteY78" fmla="*/ 2725052 h 6858000"/>
              <a:gd name="connsiteX79" fmla="*/ 4980195 w 6096000"/>
              <a:gd name="connsiteY79" fmla="*/ 2726489 h 6858000"/>
              <a:gd name="connsiteX80" fmla="*/ 4976218 w 6096000"/>
              <a:gd name="connsiteY80" fmla="*/ 2740278 h 6858000"/>
              <a:gd name="connsiteX81" fmla="*/ 4980571 w 6096000"/>
              <a:gd name="connsiteY81" fmla="*/ 2751112 h 6858000"/>
              <a:gd name="connsiteX82" fmla="*/ 4973893 w 6096000"/>
              <a:gd name="connsiteY82" fmla="*/ 2760208 h 6858000"/>
              <a:gd name="connsiteX83" fmla="*/ 4979005 w 6096000"/>
              <a:gd name="connsiteY83" fmla="*/ 2790136 h 6858000"/>
              <a:gd name="connsiteX84" fmla="*/ 4986137 w 6096000"/>
              <a:gd name="connsiteY84" fmla="*/ 2804183 h 6858000"/>
              <a:gd name="connsiteX85" fmla="*/ 4986175 w 6096000"/>
              <a:gd name="connsiteY85" fmla="*/ 2825860 h 6858000"/>
              <a:gd name="connsiteX86" fmla="*/ 4993936 w 6096000"/>
              <a:gd name="connsiteY86" fmla="*/ 2911749 h 6858000"/>
              <a:gd name="connsiteX87" fmla="*/ 4992563 w 6096000"/>
              <a:gd name="connsiteY87" fmla="*/ 2977278 h 6858000"/>
              <a:gd name="connsiteX88" fmla="*/ 4980516 w 6096000"/>
              <a:gd name="connsiteY88" fmla="*/ 2991092 h 6858000"/>
              <a:gd name="connsiteX89" fmla="*/ 4992801 w 6096000"/>
              <a:gd name="connsiteY89" fmla="*/ 3020247 h 6858000"/>
              <a:gd name="connsiteX90" fmla="*/ 5014805 w 6096000"/>
              <a:gd name="connsiteY90" fmla="*/ 3065434 h 6858000"/>
              <a:gd name="connsiteX91" fmla="*/ 5002733 w 6096000"/>
              <a:gd name="connsiteY91" fmla="*/ 3103777 h 6858000"/>
              <a:gd name="connsiteX92" fmla="*/ 5002941 w 6096000"/>
              <a:gd name="connsiteY92" fmla="*/ 3151828 h 6858000"/>
              <a:gd name="connsiteX93" fmla="*/ 5002883 w 6096000"/>
              <a:gd name="connsiteY93" fmla="*/ 3180546 h 6858000"/>
              <a:gd name="connsiteX94" fmla="*/ 5016711 w 6096000"/>
              <a:gd name="connsiteY94" fmla="*/ 3258677 h 6858000"/>
              <a:gd name="connsiteX95" fmla="*/ 5017918 w 6096000"/>
              <a:gd name="connsiteY95" fmla="*/ 3262610 h 6858000"/>
              <a:gd name="connsiteX96" fmla="*/ 5011672 w 6096000"/>
              <a:gd name="connsiteY96" fmla="*/ 3277179 h 6858000"/>
              <a:gd name="connsiteX97" fmla="*/ 5009344 w 6096000"/>
              <a:gd name="connsiteY97" fmla="*/ 3278130 h 6858000"/>
              <a:gd name="connsiteX98" fmla="*/ 5026770 w 6096000"/>
              <a:gd name="connsiteY98" fmla="*/ 3325671 h 6858000"/>
              <a:gd name="connsiteX99" fmla="*/ 5024571 w 6096000"/>
              <a:gd name="connsiteY99" fmla="*/ 3332072 h 6858000"/>
              <a:gd name="connsiteX100" fmla="*/ 5041705 w 6096000"/>
              <a:gd name="connsiteY100" fmla="*/ 3362948 h 6858000"/>
              <a:gd name="connsiteX101" fmla="*/ 5047477 w 6096000"/>
              <a:gd name="connsiteY101" fmla="*/ 3378959 h 6858000"/>
              <a:gd name="connsiteX102" fmla="*/ 5060758 w 6096000"/>
              <a:gd name="connsiteY102" fmla="*/ 3407057 h 6858000"/>
              <a:gd name="connsiteX103" fmla="*/ 5058968 w 6096000"/>
              <a:gd name="connsiteY103" fmla="*/ 3409825 h 6858000"/>
              <a:gd name="connsiteX104" fmla="*/ 5062667 w 6096000"/>
              <a:gd name="connsiteY104" fmla="*/ 3415218 h 6858000"/>
              <a:gd name="connsiteX105" fmla="*/ 5060928 w 6096000"/>
              <a:gd name="connsiteY105" fmla="*/ 3419880 h 6858000"/>
              <a:gd name="connsiteX106" fmla="*/ 5062923 w 6096000"/>
              <a:gd name="connsiteY106" fmla="*/ 3424545 h 6858000"/>
              <a:gd name="connsiteX107" fmla="*/ 5064623 w 6096000"/>
              <a:gd name="connsiteY107" fmla="*/ 3476412 h 6858000"/>
              <a:gd name="connsiteX108" fmla="*/ 5069684 w 6096000"/>
              <a:gd name="connsiteY108" fmla="*/ 3486850 h 6858000"/>
              <a:gd name="connsiteX109" fmla="*/ 5063339 w 6096000"/>
              <a:gd name="connsiteY109" fmla="*/ 3496391 h 6858000"/>
              <a:gd name="connsiteX110" fmla="*/ 5070139 w 6096000"/>
              <a:gd name="connsiteY110" fmla="*/ 3531201 h 6858000"/>
              <a:gd name="connsiteX111" fmla="*/ 5079896 w 6096000"/>
              <a:gd name="connsiteY111" fmla="*/ 3542019 h 6858000"/>
              <a:gd name="connsiteX112" fmla="*/ 5087540 w 6096000"/>
              <a:gd name="connsiteY112" fmla="*/ 3552249 h 6858000"/>
              <a:gd name="connsiteX113" fmla="*/ 5087902 w 6096000"/>
              <a:gd name="connsiteY113" fmla="*/ 3553678 h 6858000"/>
              <a:gd name="connsiteX114" fmla="*/ 5091509 w 6096000"/>
              <a:gd name="connsiteY114" fmla="*/ 3568021 h 6858000"/>
              <a:gd name="connsiteX115" fmla="*/ 5091934 w 6096000"/>
              <a:gd name="connsiteY115" fmla="*/ 3569719 h 6858000"/>
              <a:gd name="connsiteX116" fmla="*/ 5089362 w 6096000"/>
              <a:gd name="connsiteY116" fmla="*/ 3586412 h 6858000"/>
              <a:gd name="connsiteX117" fmla="*/ 5092358 w 6096000"/>
              <a:gd name="connsiteY117" fmla="*/ 3597336 h 6858000"/>
              <a:gd name="connsiteX118" fmla="*/ 5084254 w 6096000"/>
              <a:gd name="connsiteY118" fmla="*/ 3606007 h 6858000"/>
              <a:gd name="connsiteX119" fmla="*/ 5084281 w 6096000"/>
              <a:gd name="connsiteY119" fmla="*/ 3641228 h 6858000"/>
              <a:gd name="connsiteX120" fmla="*/ 5091848 w 6096000"/>
              <a:gd name="connsiteY120" fmla="*/ 3653088 h 6858000"/>
              <a:gd name="connsiteX121" fmla="*/ 5097436 w 6096000"/>
              <a:gd name="connsiteY121" fmla="*/ 3664114 h 6858000"/>
              <a:gd name="connsiteX122" fmla="*/ 5097518 w 6096000"/>
              <a:gd name="connsiteY122" fmla="*/ 3665569 h 6858000"/>
              <a:gd name="connsiteX123" fmla="*/ 5099829 w 6096000"/>
              <a:gd name="connsiteY123" fmla="*/ 3707357 h 6858000"/>
              <a:gd name="connsiteX124" fmla="*/ 5114696 w 6096000"/>
              <a:gd name="connsiteY124" fmla="*/ 3778166 h 6858000"/>
              <a:gd name="connsiteX125" fmla="*/ 5135379 w 6096000"/>
              <a:gd name="connsiteY125" fmla="*/ 3878222 h 6858000"/>
              <a:gd name="connsiteX126" fmla="*/ 5130138 w 6096000"/>
              <a:gd name="connsiteY126" fmla="*/ 4048117 h 6858000"/>
              <a:gd name="connsiteX127" fmla="*/ 5090040 w 6096000"/>
              <a:gd name="connsiteY127" fmla="*/ 4219510 h 6858000"/>
              <a:gd name="connsiteX128" fmla="*/ 5092812 w 6096000"/>
              <a:gd name="connsiteY128" fmla="*/ 4411258 h 6858000"/>
              <a:gd name="connsiteX129" fmla="*/ 5084599 w 6096000"/>
              <a:gd name="connsiteY129" fmla="*/ 4488531 h 6858000"/>
              <a:gd name="connsiteX130" fmla="*/ 5084072 w 6096000"/>
              <a:gd name="connsiteY130" fmla="*/ 4539168 h 6858000"/>
              <a:gd name="connsiteX131" fmla="*/ 5068936 w 6096000"/>
              <a:gd name="connsiteY131" fmla="*/ 4625153 h 6858000"/>
              <a:gd name="connsiteX132" fmla="*/ 5059114 w 6096000"/>
              <a:gd name="connsiteY132" fmla="*/ 4733115 h 6858000"/>
              <a:gd name="connsiteX133" fmla="*/ 5037209 w 6096000"/>
              <a:gd name="connsiteY133" fmla="*/ 4844323 h 6858000"/>
              <a:gd name="connsiteX134" fmla="*/ 5020638 w 6096000"/>
              <a:gd name="connsiteY134" fmla="*/ 4877992 h 6858000"/>
              <a:gd name="connsiteX135" fmla="*/ 5006413 w 6096000"/>
              <a:gd name="connsiteY135" fmla="*/ 4925805 h 6858000"/>
              <a:gd name="connsiteX136" fmla="*/ 4971037 w 6096000"/>
              <a:gd name="connsiteY136" fmla="*/ 5009272 h 6858000"/>
              <a:gd name="connsiteX137" fmla="*/ 4963105 w 6096000"/>
              <a:gd name="connsiteY137" fmla="*/ 5111369 h 6858000"/>
              <a:gd name="connsiteX138" fmla="*/ 4976341 w 6096000"/>
              <a:gd name="connsiteY138" fmla="*/ 5210876 h 6858000"/>
              <a:gd name="connsiteX139" fmla="*/ 4980617 w 6096000"/>
              <a:gd name="connsiteY139" fmla="*/ 5269726 h 6858000"/>
              <a:gd name="connsiteX140" fmla="*/ 4997733 w 6096000"/>
              <a:gd name="connsiteY140" fmla="*/ 5464225 h 6858000"/>
              <a:gd name="connsiteX141" fmla="*/ 5001400 w 6096000"/>
              <a:gd name="connsiteY141" fmla="*/ 5594585 h 6858000"/>
              <a:gd name="connsiteX142" fmla="*/ 4983700 w 6096000"/>
              <a:gd name="connsiteY142" fmla="*/ 5667896 h 6858000"/>
              <a:gd name="connsiteX143" fmla="*/ 4968506 w 6096000"/>
              <a:gd name="connsiteY143" fmla="*/ 5769225 h 6858000"/>
              <a:gd name="connsiteX144" fmla="*/ 4969765 w 6096000"/>
              <a:gd name="connsiteY144" fmla="*/ 5823324 h 6858000"/>
              <a:gd name="connsiteX145" fmla="*/ 4966129 w 6096000"/>
              <a:gd name="connsiteY145" fmla="*/ 5862699 h 6858000"/>
              <a:gd name="connsiteX146" fmla="*/ 4970695 w 6096000"/>
              <a:gd name="connsiteY146" fmla="*/ 5906467 h 6858000"/>
              <a:gd name="connsiteX147" fmla="*/ 4991568 w 6096000"/>
              <a:gd name="connsiteY147" fmla="*/ 5939847 h 6858000"/>
              <a:gd name="connsiteX148" fmla="*/ 4986815 w 6096000"/>
              <a:gd name="connsiteY148" fmla="*/ 5973994 h 6858000"/>
              <a:gd name="connsiteX149" fmla="*/ 4987776 w 6096000"/>
              <a:gd name="connsiteY149" fmla="*/ 6089693 h 6858000"/>
              <a:gd name="connsiteX150" fmla="*/ 4991621 w 6096000"/>
              <a:gd name="connsiteY150" fmla="*/ 6224938 h 6858000"/>
              <a:gd name="connsiteX151" fmla="*/ 5017157 w 6096000"/>
              <a:gd name="connsiteY151" fmla="*/ 6370251 h 6858000"/>
              <a:gd name="connsiteX152" fmla="*/ 5040797 w 6096000"/>
              <a:gd name="connsiteY152" fmla="*/ 6541313 h 6858000"/>
              <a:gd name="connsiteX153" fmla="*/ 5045375 w 6096000"/>
              <a:gd name="connsiteY153" fmla="*/ 6640957 h 6858000"/>
              <a:gd name="connsiteX154" fmla="*/ 5058442 w 6096000"/>
              <a:gd name="connsiteY154" fmla="*/ 6705297 h 6858000"/>
              <a:gd name="connsiteX155" fmla="*/ 5071125 w 6096000"/>
              <a:gd name="connsiteY155" fmla="*/ 6759582 h 6858000"/>
              <a:gd name="connsiteX156" fmla="*/ 5069172 w 6096000"/>
              <a:gd name="connsiteY156" fmla="*/ 6817746 h 6858000"/>
              <a:gd name="connsiteX157" fmla="*/ 5072322 w 6096000"/>
              <a:gd name="connsiteY157" fmla="*/ 6843646 h 6858000"/>
              <a:gd name="connsiteX158" fmla="*/ 5091388 w 6096000"/>
              <a:gd name="connsiteY158" fmla="*/ 6857998 h 6858000"/>
              <a:gd name="connsiteX159" fmla="*/ 6096000 w 6096000"/>
              <a:gd name="connsiteY159" fmla="*/ 6857998 h 6858000"/>
              <a:gd name="connsiteX160" fmla="*/ 6096000 w 6096000"/>
              <a:gd name="connsiteY160" fmla="*/ 6858000 h 6858000"/>
              <a:gd name="connsiteX161" fmla="*/ 0 w 6096000"/>
              <a:gd name="connsiteY161"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Lst>
            <a:rect l="l" t="t" r="r" b="b"/>
            <a:pathLst>
              <a:path w="6096000" h="6858000">
                <a:moveTo>
                  <a:pt x="0" y="0"/>
                </a:moveTo>
                <a:lnTo>
                  <a:pt x="5567517" y="0"/>
                </a:lnTo>
                <a:lnTo>
                  <a:pt x="5566938" y="1705"/>
                </a:lnTo>
                <a:cubicBezTo>
                  <a:pt x="5563126" y="8440"/>
                  <a:pt x="5558112" y="13784"/>
                  <a:pt x="5551594" y="17287"/>
                </a:cubicBezTo>
                <a:cubicBezTo>
                  <a:pt x="5562364" y="82036"/>
                  <a:pt x="5510349" y="69804"/>
                  <a:pt x="5545641" y="130336"/>
                </a:cubicBezTo>
                <a:cubicBezTo>
                  <a:pt x="5526953" y="117589"/>
                  <a:pt x="5536978" y="162458"/>
                  <a:pt x="5538289" y="187093"/>
                </a:cubicBezTo>
                <a:cubicBezTo>
                  <a:pt x="5536205" y="226511"/>
                  <a:pt x="5545722" y="205530"/>
                  <a:pt x="5545790" y="265704"/>
                </a:cubicBezTo>
                <a:cubicBezTo>
                  <a:pt x="5542296" y="317533"/>
                  <a:pt x="5543813" y="325288"/>
                  <a:pt x="5542313" y="354566"/>
                </a:cubicBezTo>
                <a:lnTo>
                  <a:pt x="5524126" y="472000"/>
                </a:lnTo>
                <a:lnTo>
                  <a:pt x="5522170" y="473782"/>
                </a:lnTo>
                <a:cubicBezTo>
                  <a:pt x="5517847" y="482008"/>
                  <a:pt x="5518682" y="487340"/>
                  <a:pt x="5521798" y="491380"/>
                </a:cubicBezTo>
                <a:lnTo>
                  <a:pt x="5536419" y="531675"/>
                </a:lnTo>
                <a:lnTo>
                  <a:pt x="5533435" y="536015"/>
                </a:lnTo>
                <a:lnTo>
                  <a:pt x="5538088" y="572092"/>
                </a:lnTo>
                <a:lnTo>
                  <a:pt x="5536061" y="572511"/>
                </a:lnTo>
                <a:cubicBezTo>
                  <a:pt x="5531611" y="574271"/>
                  <a:pt x="5528529" y="577121"/>
                  <a:pt x="5528218" y="582332"/>
                </a:cubicBezTo>
                <a:cubicBezTo>
                  <a:pt x="5498002" y="573171"/>
                  <a:pt x="5516262" y="585107"/>
                  <a:pt x="5518011" y="601285"/>
                </a:cubicBezTo>
                <a:cubicBezTo>
                  <a:pt x="5508838" y="617831"/>
                  <a:pt x="5480684" y="666964"/>
                  <a:pt x="5473174" y="681608"/>
                </a:cubicBezTo>
                <a:cubicBezTo>
                  <a:pt x="5473102" y="684122"/>
                  <a:pt x="5473033" y="686637"/>
                  <a:pt x="5472963" y="689151"/>
                </a:cubicBezTo>
                <a:lnTo>
                  <a:pt x="5472485" y="689289"/>
                </a:lnTo>
                <a:cubicBezTo>
                  <a:pt x="5471434" y="690905"/>
                  <a:pt x="5470986" y="693376"/>
                  <a:pt x="5471326" y="697222"/>
                </a:cubicBezTo>
                <a:cubicBezTo>
                  <a:pt x="5471606" y="703992"/>
                  <a:pt x="5471884" y="710761"/>
                  <a:pt x="5472164" y="717531"/>
                </a:cubicBezTo>
                <a:lnTo>
                  <a:pt x="5468891" y="722494"/>
                </a:lnTo>
                <a:lnTo>
                  <a:pt x="5463081" y="724368"/>
                </a:lnTo>
                <a:lnTo>
                  <a:pt x="5446981" y="752692"/>
                </a:lnTo>
                <a:cubicBezTo>
                  <a:pt x="5454691" y="764380"/>
                  <a:pt x="5422719" y="808083"/>
                  <a:pt x="5417190" y="816346"/>
                </a:cubicBezTo>
                <a:lnTo>
                  <a:pt x="5388958" y="889417"/>
                </a:lnTo>
                <a:cubicBezTo>
                  <a:pt x="5320491" y="969963"/>
                  <a:pt x="5321907" y="1005331"/>
                  <a:pt x="5307044" y="1063288"/>
                </a:cubicBezTo>
                <a:cubicBezTo>
                  <a:pt x="5313332" y="1111028"/>
                  <a:pt x="5317096" y="1110140"/>
                  <a:pt x="5303837" y="1157176"/>
                </a:cubicBezTo>
                <a:cubicBezTo>
                  <a:pt x="5301103" y="1192124"/>
                  <a:pt x="5301884" y="1197232"/>
                  <a:pt x="5286494" y="1210776"/>
                </a:cubicBezTo>
                <a:lnTo>
                  <a:pt x="5282463" y="1301993"/>
                </a:lnTo>
                <a:lnTo>
                  <a:pt x="5252235" y="1360879"/>
                </a:lnTo>
                <a:lnTo>
                  <a:pt x="5244497" y="1404045"/>
                </a:lnTo>
                <a:lnTo>
                  <a:pt x="5223823" y="1429568"/>
                </a:lnTo>
                <a:lnTo>
                  <a:pt x="5224851" y="1430305"/>
                </a:lnTo>
                <a:cubicBezTo>
                  <a:pt x="5226697" y="1432466"/>
                  <a:pt x="5214738" y="1459891"/>
                  <a:pt x="5212394" y="1463304"/>
                </a:cubicBezTo>
                <a:cubicBezTo>
                  <a:pt x="5209912" y="1477394"/>
                  <a:pt x="5213027" y="1501295"/>
                  <a:pt x="5209958" y="1514846"/>
                </a:cubicBezTo>
                <a:lnTo>
                  <a:pt x="5206417" y="1519731"/>
                </a:lnTo>
                <a:lnTo>
                  <a:pt x="5206640" y="1519929"/>
                </a:lnTo>
                <a:cubicBezTo>
                  <a:pt x="5206490" y="1521210"/>
                  <a:pt x="5209710" y="1543635"/>
                  <a:pt x="5207632" y="1546022"/>
                </a:cubicBezTo>
                <a:lnTo>
                  <a:pt x="5212030" y="1578752"/>
                </a:lnTo>
                <a:cubicBezTo>
                  <a:pt x="5206147" y="1605585"/>
                  <a:pt x="5226381" y="1622803"/>
                  <a:pt x="5203533" y="1647555"/>
                </a:cubicBezTo>
                <a:cubicBezTo>
                  <a:pt x="5198128" y="1672675"/>
                  <a:pt x="5203213" y="1694404"/>
                  <a:pt x="5190877" y="1715685"/>
                </a:cubicBezTo>
                <a:cubicBezTo>
                  <a:pt x="5196815" y="1724301"/>
                  <a:pt x="5198098" y="1732435"/>
                  <a:pt x="5184235" y="1740358"/>
                </a:cubicBezTo>
                <a:cubicBezTo>
                  <a:pt x="5182625" y="1763793"/>
                  <a:pt x="5198368" y="1769422"/>
                  <a:pt x="5181475" y="1784314"/>
                </a:cubicBezTo>
                <a:cubicBezTo>
                  <a:pt x="5205987" y="1797417"/>
                  <a:pt x="5195246" y="1798221"/>
                  <a:pt x="5185845" y="1804434"/>
                </a:cubicBezTo>
                <a:lnTo>
                  <a:pt x="5185068" y="1805316"/>
                </a:lnTo>
                <a:lnTo>
                  <a:pt x="5188593" y="1807109"/>
                </a:lnTo>
                <a:lnTo>
                  <a:pt x="5185920" y="1821003"/>
                </a:lnTo>
                <a:lnTo>
                  <a:pt x="5183543" y="1824832"/>
                </a:lnTo>
                <a:cubicBezTo>
                  <a:pt x="5182284" y="1827468"/>
                  <a:pt x="5181937" y="1829219"/>
                  <a:pt x="5182235" y="1830429"/>
                </a:cubicBezTo>
                <a:lnTo>
                  <a:pt x="5182525" y="1830569"/>
                </a:lnTo>
                <a:lnTo>
                  <a:pt x="5180663" y="1835810"/>
                </a:lnTo>
                <a:cubicBezTo>
                  <a:pt x="5176779" y="1844665"/>
                  <a:pt x="5172297" y="1853278"/>
                  <a:pt x="5167452" y="1861483"/>
                </a:cubicBezTo>
                <a:cubicBezTo>
                  <a:pt x="5179827" y="1866643"/>
                  <a:pt x="5166788" y="1884999"/>
                  <a:pt x="5174266" y="1892417"/>
                </a:cubicBezTo>
                <a:lnTo>
                  <a:pt x="5189262" y="1895114"/>
                </a:lnTo>
                <a:lnTo>
                  <a:pt x="5187100" y="1899379"/>
                </a:lnTo>
                <a:lnTo>
                  <a:pt x="5180471" y="1907867"/>
                </a:lnTo>
                <a:cubicBezTo>
                  <a:pt x="5179609" y="1909162"/>
                  <a:pt x="5179647" y="1909994"/>
                  <a:pt x="5181361" y="1910265"/>
                </a:cubicBezTo>
                <a:cubicBezTo>
                  <a:pt x="5180995" y="1914884"/>
                  <a:pt x="5177893" y="1930292"/>
                  <a:pt x="5178268" y="1935584"/>
                </a:cubicBezTo>
                <a:lnTo>
                  <a:pt x="5183619" y="1942021"/>
                </a:lnTo>
                <a:lnTo>
                  <a:pt x="5184480" y="1945112"/>
                </a:lnTo>
                <a:lnTo>
                  <a:pt x="5172776" y="1961162"/>
                </a:lnTo>
                <a:lnTo>
                  <a:pt x="5168513" y="1969445"/>
                </a:lnTo>
                <a:lnTo>
                  <a:pt x="5126597" y="2024270"/>
                </a:lnTo>
                <a:lnTo>
                  <a:pt x="5119528" y="2107942"/>
                </a:lnTo>
                <a:cubicBezTo>
                  <a:pt x="5089290" y="2138038"/>
                  <a:pt x="5110415" y="2159228"/>
                  <a:pt x="5110356" y="2193455"/>
                </a:cubicBezTo>
                <a:cubicBezTo>
                  <a:pt x="5101302" y="2220953"/>
                  <a:pt x="5110381" y="2224200"/>
                  <a:pt x="5104992" y="2260088"/>
                </a:cubicBezTo>
                <a:cubicBezTo>
                  <a:pt x="5096504" y="2291744"/>
                  <a:pt x="5078225" y="2299003"/>
                  <a:pt x="5059439" y="2335735"/>
                </a:cubicBezTo>
                <a:cubicBezTo>
                  <a:pt x="5029465" y="2329020"/>
                  <a:pt x="5058046" y="2407546"/>
                  <a:pt x="5022061" y="2408995"/>
                </a:cubicBezTo>
                <a:cubicBezTo>
                  <a:pt x="5023289" y="2413465"/>
                  <a:pt x="5019654" y="2441580"/>
                  <a:pt x="5022253" y="2445869"/>
                </a:cubicBezTo>
                <a:cubicBezTo>
                  <a:pt x="5022440" y="2449625"/>
                  <a:pt x="5011241" y="2492743"/>
                  <a:pt x="5011426" y="2496499"/>
                </a:cubicBezTo>
                <a:lnTo>
                  <a:pt x="4994224" y="2549900"/>
                </a:lnTo>
                <a:cubicBezTo>
                  <a:pt x="4992353" y="2564757"/>
                  <a:pt x="4998952" y="2582253"/>
                  <a:pt x="4995245" y="2596456"/>
                </a:cubicBezTo>
                <a:lnTo>
                  <a:pt x="4988570" y="2606088"/>
                </a:lnTo>
                <a:cubicBezTo>
                  <a:pt x="4988504" y="2615842"/>
                  <a:pt x="4988436" y="2625597"/>
                  <a:pt x="4988371" y="2635351"/>
                </a:cubicBezTo>
                <a:lnTo>
                  <a:pt x="4983212" y="2665666"/>
                </a:lnTo>
                <a:lnTo>
                  <a:pt x="4968234" y="2715895"/>
                </a:lnTo>
                <a:lnTo>
                  <a:pt x="4975888" y="2725052"/>
                </a:lnTo>
                <a:lnTo>
                  <a:pt x="4980195" y="2726489"/>
                </a:lnTo>
                <a:lnTo>
                  <a:pt x="4976218" y="2740278"/>
                </a:lnTo>
                <a:lnTo>
                  <a:pt x="4980571" y="2751112"/>
                </a:lnTo>
                <a:lnTo>
                  <a:pt x="4973893" y="2760208"/>
                </a:lnTo>
                <a:lnTo>
                  <a:pt x="4979005" y="2790136"/>
                </a:lnTo>
                <a:lnTo>
                  <a:pt x="4986137" y="2804183"/>
                </a:lnTo>
                <a:cubicBezTo>
                  <a:pt x="4986150" y="2811409"/>
                  <a:pt x="4986162" y="2818634"/>
                  <a:pt x="4986175" y="2825860"/>
                </a:cubicBezTo>
                <a:cubicBezTo>
                  <a:pt x="4987474" y="2843788"/>
                  <a:pt x="4992871" y="2886513"/>
                  <a:pt x="4993936" y="2911749"/>
                </a:cubicBezTo>
                <a:cubicBezTo>
                  <a:pt x="4993313" y="2946689"/>
                  <a:pt x="4980300" y="2954448"/>
                  <a:pt x="4992563" y="2977278"/>
                </a:cubicBezTo>
                <a:cubicBezTo>
                  <a:pt x="4985688" y="2983455"/>
                  <a:pt x="4982051" y="2987749"/>
                  <a:pt x="4980516" y="2991092"/>
                </a:cubicBezTo>
                <a:cubicBezTo>
                  <a:pt x="4975910" y="3001119"/>
                  <a:pt x="4990216" y="3002537"/>
                  <a:pt x="4992801" y="3020247"/>
                </a:cubicBezTo>
                <a:cubicBezTo>
                  <a:pt x="4998517" y="3032637"/>
                  <a:pt x="5013148" y="3051512"/>
                  <a:pt x="5014805" y="3065434"/>
                </a:cubicBezTo>
                <a:cubicBezTo>
                  <a:pt x="4998836" y="3057428"/>
                  <a:pt x="5016840" y="3105196"/>
                  <a:pt x="5002733" y="3103777"/>
                </a:cubicBezTo>
                <a:cubicBezTo>
                  <a:pt x="5022381" y="3124610"/>
                  <a:pt x="4997365" y="3128169"/>
                  <a:pt x="5002941" y="3151828"/>
                </a:cubicBezTo>
                <a:cubicBezTo>
                  <a:pt x="5010264" y="3163902"/>
                  <a:pt x="5011356" y="3171780"/>
                  <a:pt x="5002883" y="3180546"/>
                </a:cubicBezTo>
                <a:cubicBezTo>
                  <a:pt x="5038586" y="3236545"/>
                  <a:pt x="5003723" y="3210316"/>
                  <a:pt x="5016711" y="3258677"/>
                </a:cubicBezTo>
                <a:lnTo>
                  <a:pt x="5017918" y="3262610"/>
                </a:lnTo>
                <a:lnTo>
                  <a:pt x="5011672" y="3277179"/>
                </a:lnTo>
                <a:lnTo>
                  <a:pt x="5009344" y="3278130"/>
                </a:lnTo>
                <a:lnTo>
                  <a:pt x="5026770" y="3325671"/>
                </a:lnTo>
                <a:lnTo>
                  <a:pt x="5024571" y="3332072"/>
                </a:lnTo>
                <a:lnTo>
                  <a:pt x="5041705" y="3362948"/>
                </a:lnTo>
                <a:lnTo>
                  <a:pt x="5047477" y="3378959"/>
                </a:lnTo>
                <a:lnTo>
                  <a:pt x="5060758" y="3407057"/>
                </a:lnTo>
                <a:lnTo>
                  <a:pt x="5058968" y="3409825"/>
                </a:lnTo>
                <a:lnTo>
                  <a:pt x="5062667" y="3415218"/>
                </a:lnTo>
                <a:lnTo>
                  <a:pt x="5060928" y="3419880"/>
                </a:lnTo>
                <a:lnTo>
                  <a:pt x="5062923" y="3424545"/>
                </a:lnTo>
                <a:cubicBezTo>
                  <a:pt x="5063537" y="3433967"/>
                  <a:pt x="5063494" y="3466028"/>
                  <a:pt x="5064623" y="3476412"/>
                </a:cubicBezTo>
                <a:lnTo>
                  <a:pt x="5069684" y="3486850"/>
                </a:lnTo>
                <a:lnTo>
                  <a:pt x="5063339" y="3496391"/>
                </a:lnTo>
                <a:lnTo>
                  <a:pt x="5070139" y="3531201"/>
                </a:lnTo>
                <a:lnTo>
                  <a:pt x="5079896" y="3542019"/>
                </a:lnTo>
                <a:lnTo>
                  <a:pt x="5087540" y="3552249"/>
                </a:lnTo>
                <a:lnTo>
                  <a:pt x="5087902" y="3553678"/>
                </a:lnTo>
                <a:lnTo>
                  <a:pt x="5091509" y="3568021"/>
                </a:lnTo>
                <a:lnTo>
                  <a:pt x="5091934" y="3569719"/>
                </a:lnTo>
                <a:lnTo>
                  <a:pt x="5089362" y="3586412"/>
                </a:lnTo>
                <a:lnTo>
                  <a:pt x="5092358" y="3597336"/>
                </a:lnTo>
                <a:lnTo>
                  <a:pt x="5084254" y="3606007"/>
                </a:lnTo>
                <a:cubicBezTo>
                  <a:pt x="5084262" y="3617747"/>
                  <a:pt x="5084273" y="3629488"/>
                  <a:pt x="5084281" y="3641228"/>
                </a:cubicBezTo>
                <a:lnTo>
                  <a:pt x="5091848" y="3653088"/>
                </a:lnTo>
                <a:lnTo>
                  <a:pt x="5097436" y="3664114"/>
                </a:lnTo>
                <a:cubicBezTo>
                  <a:pt x="5097463" y="3664599"/>
                  <a:pt x="5097491" y="3665084"/>
                  <a:pt x="5097518" y="3665569"/>
                </a:cubicBezTo>
                <a:cubicBezTo>
                  <a:pt x="5097915" y="3672776"/>
                  <a:pt x="5096966" y="3688591"/>
                  <a:pt x="5099829" y="3707357"/>
                </a:cubicBezTo>
                <a:cubicBezTo>
                  <a:pt x="5100505" y="3724716"/>
                  <a:pt x="5118078" y="3760234"/>
                  <a:pt x="5114696" y="3778166"/>
                </a:cubicBezTo>
                <a:cubicBezTo>
                  <a:pt x="5141627" y="3845122"/>
                  <a:pt x="5125427" y="3821305"/>
                  <a:pt x="5135379" y="3878222"/>
                </a:cubicBezTo>
                <a:cubicBezTo>
                  <a:pt x="5161519" y="3905047"/>
                  <a:pt x="5125417" y="4015047"/>
                  <a:pt x="5130138" y="4048117"/>
                </a:cubicBezTo>
                <a:cubicBezTo>
                  <a:pt x="5081804" y="4192084"/>
                  <a:pt x="5096262" y="4158987"/>
                  <a:pt x="5090040" y="4219510"/>
                </a:cubicBezTo>
                <a:cubicBezTo>
                  <a:pt x="5104553" y="4280033"/>
                  <a:pt x="5065380" y="4345686"/>
                  <a:pt x="5092812" y="4411258"/>
                </a:cubicBezTo>
                <a:cubicBezTo>
                  <a:pt x="5090630" y="4437329"/>
                  <a:pt x="5083878" y="4473140"/>
                  <a:pt x="5084599" y="4488531"/>
                </a:cubicBezTo>
                <a:cubicBezTo>
                  <a:pt x="5084423" y="4505410"/>
                  <a:pt x="5084248" y="4522289"/>
                  <a:pt x="5084072" y="4539168"/>
                </a:cubicBezTo>
                <a:cubicBezTo>
                  <a:pt x="5072114" y="4567830"/>
                  <a:pt x="5064305" y="4588197"/>
                  <a:pt x="5068936" y="4625153"/>
                </a:cubicBezTo>
                <a:cubicBezTo>
                  <a:pt x="5077433" y="4662889"/>
                  <a:pt x="5065899" y="4679357"/>
                  <a:pt x="5059114" y="4733115"/>
                </a:cubicBezTo>
                <a:cubicBezTo>
                  <a:pt x="5068687" y="4752352"/>
                  <a:pt x="5055370" y="4832308"/>
                  <a:pt x="5037209" y="4844323"/>
                </a:cubicBezTo>
                <a:cubicBezTo>
                  <a:pt x="5033444" y="4857054"/>
                  <a:pt x="5040194" y="4871554"/>
                  <a:pt x="5020638" y="4877992"/>
                </a:cubicBezTo>
                <a:cubicBezTo>
                  <a:pt x="4997151" y="4888353"/>
                  <a:pt x="5034418" y="4931200"/>
                  <a:pt x="5006413" y="4925805"/>
                </a:cubicBezTo>
                <a:cubicBezTo>
                  <a:pt x="5031964" y="4956261"/>
                  <a:pt x="4982840" y="4982633"/>
                  <a:pt x="4971037" y="5009272"/>
                </a:cubicBezTo>
                <a:cubicBezTo>
                  <a:pt x="4973259" y="5034036"/>
                  <a:pt x="4968375" y="5053859"/>
                  <a:pt x="4963105" y="5111369"/>
                </a:cubicBezTo>
                <a:cubicBezTo>
                  <a:pt x="4973224" y="5141336"/>
                  <a:pt x="4937413" y="5161742"/>
                  <a:pt x="4976341" y="5210876"/>
                </a:cubicBezTo>
                <a:cubicBezTo>
                  <a:pt x="4972455" y="5212581"/>
                  <a:pt x="4977054" y="5227501"/>
                  <a:pt x="4980617" y="5269726"/>
                </a:cubicBezTo>
                <a:cubicBezTo>
                  <a:pt x="4984182" y="5311951"/>
                  <a:pt x="4990390" y="5400671"/>
                  <a:pt x="4997733" y="5464225"/>
                </a:cubicBezTo>
                <a:cubicBezTo>
                  <a:pt x="5001765" y="5536542"/>
                  <a:pt x="4990225" y="5517959"/>
                  <a:pt x="5001400" y="5594585"/>
                </a:cubicBezTo>
                <a:cubicBezTo>
                  <a:pt x="4999908" y="5619318"/>
                  <a:pt x="4974042" y="5647975"/>
                  <a:pt x="4983700" y="5667896"/>
                </a:cubicBezTo>
                <a:cubicBezTo>
                  <a:pt x="4976834" y="5696311"/>
                  <a:pt x="4975579" y="5738356"/>
                  <a:pt x="4968506" y="5769225"/>
                </a:cubicBezTo>
                <a:cubicBezTo>
                  <a:pt x="4968926" y="5787258"/>
                  <a:pt x="4969344" y="5805291"/>
                  <a:pt x="4969765" y="5823324"/>
                </a:cubicBezTo>
                <a:cubicBezTo>
                  <a:pt x="4966122" y="5853058"/>
                  <a:pt x="4965608" y="5838948"/>
                  <a:pt x="4966129" y="5862699"/>
                </a:cubicBezTo>
                <a:lnTo>
                  <a:pt x="4970695" y="5906467"/>
                </a:lnTo>
                <a:lnTo>
                  <a:pt x="4991568" y="5939847"/>
                </a:lnTo>
                <a:cubicBezTo>
                  <a:pt x="4998848" y="5955713"/>
                  <a:pt x="4974731" y="5940131"/>
                  <a:pt x="4986815" y="5973994"/>
                </a:cubicBezTo>
                <a:cubicBezTo>
                  <a:pt x="4961187" y="5997051"/>
                  <a:pt x="4983444" y="6032039"/>
                  <a:pt x="4987776" y="6089693"/>
                </a:cubicBezTo>
                <a:lnTo>
                  <a:pt x="4991621" y="6224938"/>
                </a:lnTo>
                <a:cubicBezTo>
                  <a:pt x="4988442" y="6270972"/>
                  <a:pt x="5008962" y="6317522"/>
                  <a:pt x="5017157" y="6370251"/>
                </a:cubicBezTo>
                <a:cubicBezTo>
                  <a:pt x="5025353" y="6422980"/>
                  <a:pt x="5039938" y="6490855"/>
                  <a:pt x="5040797" y="6541313"/>
                </a:cubicBezTo>
                <a:cubicBezTo>
                  <a:pt x="5039898" y="6576319"/>
                  <a:pt x="5031912" y="6591883"/>
                  <a:pt x="5045375" y="6640957"/>
                </a:cubicBezTo>
                <a:cubicBezTo>
                  <a:pt x="5057505" y="6669536"/>
                  <a:pt x="5052276" y="6675394"/>
                  <a:pt x="5058442" y="6705297"/>
                </a:cubicBezTo>
                <a:cubicBezTo>
                  <a:pt x="5057367" y="6727133"/>
                  <a:pt x="5067901" y="6732087"/>
                  <a:pt x="5071125" y="6759582"/>
                </a:cubicBezTo>
                <a:cubicBezTo>
                  <a:pt x="5055614" y="6796071"/>
                  <a:pt x="5051656" y="6769544"/>
                  <a:pt x="5069172" y="6817746"/>
                </a:cubicBezTo>
                <a:cubicBezTo>
                  <a:pt x="5060956" y="6828354"/>
                  <a:pt x="5064525" y="6836369"/>
                  <a:pt x="5072322" y="6843646"/>
                </a:cubicBezTo>
                <a:lnTo>
                  <a:pt x="5091388" y="6857998"/>
                </a:lnTo>
                <a:lnTo>
                  <a:pt x="6096000" y="6857998"/>
                </a:lnTo>
                <a:lnTo>
                  <a:pt x="6096000" y="6858000"/>
                </a:lnTo>
                <a:lnTo>
                  <a:pt x="0" y="6858000"/>
                </a:lnTo>
                <a:close/>
              </a:path>
            </a:pathLst>
          </a:custGeom>
          <a:solidFill>
            <a:srgbClr val="82766A">
              <a:alpha val="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B132BA22-2BD3-0671-4565-7A56456DC62F}"/>
              </a:ext>
            </a:extLst>
          </p:cNvPr>
          <p:cNvSpPr>
            <a:spLocks noGrp="1"/>
          </p:cNvSpPr>
          <p:nvPr>
            <p:ph type="title"/>
          </p:nvPr>
        </p:nvSpPr>
        <p:spPr>
          <a:xfrm>
            <a:off x="733427" y="609599"/>
            <a:ext cx="3686174" cy="1322888"/>
          </a:xfrm>
        </p:spPr>
        <p:txBody>
          <a:bodyPr>
            <a:normAutofit/>
          </a:bodyPr>
          <a:lstStyle/>
          <a:p>
            <a:r>
              <a:rPr lang="en-GB" sz="2800" dirty="0">
                <a:latin typeface="Segoe UI Historic" panose="020B0502040204020203" pitchFamily="34" charset="0"/>
              </a:rPr>
              <a:t>Runnymede Sports Day!</a:t>
            </a:r>
            <a:br>
              <a:rPr lang="en-GB" sz="2800" dirty="0">
                <a:highlight>
                  <a:srgbClr val="FFFFFF"/>
                </a:highlight>
                <a:latin typeface="Segoe UI Historic" panose="020B0502040204020203" pitchFamily="34" charset="0"/>
              </a:rPr>
            </a:br>
            <a:endParaRPr lang="en-GB" sz="2800" dirty="0"/>
          </a:p>
        </p:txBody>
      </p:sp>
      <p:sp>
        <p:nvSpPr>
          <p:cNvPr id="3" name="Content Placeholder 2">
            <a:extLst>
              <a:ext uri="{FF2B5EF4-FFF2-40B4-BE49-F238E27FC236}">
                <a16:creationId xmlns:a16="http://schemas.microsoft.com/office/drawing/2014/main" id="{9AA2BB03-3B83-A491-C439-679F20F3EC9D}"/>
              </a:ext>
            </a:extLst>
          </p:cNvPr>
          <p:cNvSpPr>
            <a:spLocks noGrp="1"/>
          </p:cNvSpPr>
          <p:nvPr>
            <p:ph idx="1"/>
          </p:nvPr>
        </p:nvSpPr>
        <p:spPr>
          <a:xfrm>
            <a:off x="733427" y="2194101"/>
            <a:ext cx="3543298" cy="3973337"/>
          </a:xfrm>
        </p:spPr>
        <p:txBody>
          <a:bodyPr>
            <a:normAutofit/>
          </a:bodyPr>
          <a:lstStyle/>
          <a:p>
            <a:r>
              <a:rPr lang="en-GB" sz="1700" b="0" i="0" dirty="0">
                <a:effectLst/>
                <a:latin typeface="Segoe UI Historic" panose="020B0502040204020203" pitchFamily="34" charset="0"/>
              </a:rPr>
              <a:t>Come along to our community sports day on the 4th August at the Egham Orbit Leisure Centre. From 10am-3pm all the family can take part in FREE mini challenges and taster sessions, plus food, drink and entertainment will be available!</a:t>
            </a:r>
          </a:p>
          <a:p>
            <a:r>
              <a:rPr lang="en-GB" sz="1700" b="0" i="0" dirty="0">
                <a:effectLst/>
                <a:latin typeface="Segoe UI Historic" panose="020B0502040204020203" pitchFamily="34" charset="0"/>
              </a:rPr>
              <a:t>Let us know your coming and you will be in with a chance of winning awesome prizes. For more information and to book visit our webpage here:</a:t>
            </a:r>
          </a:p>
          <a:p>
            <a:r>
              <a:rPr lang="en-GB" sz="1700" b="0" i="0" u="none" strike="noStrike" dirty="0">
                <a:effectLst/>
                <a:latin typeface="inherit"/>
                <a:hlinkClick r:id="rId2"/>
              </a:rPr>
              <a:t>https://www.runnymede.gov.uk/get-fit.../</a:t>
            </a:r>
            <a:r>
              <a:rPr lang="en-GB" sz="1700" b="0" i="0" u="none" strike="noStrike" dirty="0" err="1">
                <a:effectLst/>
                <a:latin typeface="inherit"/>
                <a:hlinkClick r:id="rId2"/>
              </a:rPr>
              <a:t>runnymede</a:t>
            </a:r>
            <a:r>
              <a:rPr lang="en-GB" sz="1700" b="0" i="0" u="none" strike="noStrike" dirty="0">
                <a:effectLst/>
                <a:latin typeface="inherit"/>
                <a:hlinkClick r:id="rId2"/>
              </a:rPr>
              <a:t>-sports-day</a:t>
            </a:r>
            <a:endParaRPr lang="en-GB" sz="1700" b="0" i="0" dirty="0">
              <a:effectLst/>
              <a:latin typeface="Segoe UI Historic" panose="020B0502040204020203" pitchFamily="34" charset="0"/>
            </a:endParaRPr>
          </a:p>
          <a:p>
            <a:endParaRPr lang="en-GB" sz="1700" dirty="0"/>
          </a:p>
        </p:txBody>
      </p:sp>
      <p:pic>
        <p:nvPicPr>
          <p:cNvPr id="1026" name="Picture 2" descr="May be an image of American football, football and text">
            <a:extLst>
              <a:ext uri="{FF2B5EF4-FFF2-40B4-BE49-F238E27FC236}">
                <a16:creationId xmlns:a16="http://schemas.microsoft.com/office/drawing/2014/main" id="{717C641B-466E-ABE5-3E7B-EB5F59AFA5C8}"/>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4859608" y="1179555"/>
            <a:ext cx="3666094" cy="4987883"/>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May be an image of basketball and text">
            <a:extLst>
              <a:ext uri="{FF2B5EF4-FFF2-40B4-BE49-F238E27FC236}">
                <a16:creationId xmlns:a16="http://schemas.microsoft.com/office/drawing/2014/main" id="{91B8BE17-F9FB-6F52-B3AA-38756BE8F8EC}"/>
              </a:ext>
            </a:extLst>
          </p:cNvPr>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8349344" y="1179555"/>
            <a:ext cx="3666094" cy="498788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8489536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45" name="Rectangle 44">
            <a:extLst>
              <a:ext uri="{FF2B5EF4-FFF2-40B4-BE49-F238E27FC236}">
                <a16:creationId xmlns:a16="http://schemas.microsoft.com/office/drawing/2014/main" id="{B6FACB3C-9069-4791-BC5C-0DB7CD19B85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7" name="Rectangle 46">
            <a:extLst>
              <a:ext uri="{FF2B5EF4-FFF2-40B4-BE49-F238E27FC236}">
                <a16:creationId xmlns:a16="http://schemas.microsoft.com/office/drawing/2014/main" id="{71F2038E-D777-4B76-81DD-DD13EE91B9D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B6D3911-705B-65A3-4395-AA10202291EC}"/>
              </a:ext>
            </a:extLst>
          </p:cNvPr>
          <p:cNvSpPr>
            <a:spLocks noGrp="1"/>
          </p:cNvSpPr>
          <p:nvPr>
            <p:ph type="title"/>
          </p:nvPr>
        </p:nvSpPr>
        <p:spPr>
          <a:xfrm>
            <a:off x="804672" y="802955"/>
            <a:ext cx="4766330" cy="1454051"/>
          </a:xfrm>
        </p:spPr>
        <p:txBody>
          <a:bodyPr>
            <a:normAutofit/>
          </a:bodyPr>
          <a:lstStyle/>
          <a:p>
            <a:r>
              <a:rPr lang="en-GB" sz="3600" dirty="0">
                <a:solidFill>
                  <a:schemeClr val="tx2"/>
                </a:solidFill>
              </a:rPr>
              <a:t>Club 4</a:t>
            </a:r>
            <a:endParaRPr lang="en-GB" sz="3600">
              <a:solidFill>
                <a:schemeClr val="tx2"/>
              </a:solidFill>
            </a:endParaRPr>
          </a:p>
        </p:txBody>
      </p:sp>
      <p:sp>
        <p:nvSpPr>
          <p:cNvPr id="3" name="Content Placeholder 2">
            <a:extLst>
              <a:ext uri="{FF2B5EF4-FFF2-40B4-BE49-F238E27FC236}">
                <a16:creationId xmlns:a16="http://schemas.microsoft.com/office/drawing/2014/main" id="{2D6F16D5-49D0-AD41-519A-8D12927BF368}"/>
              </a:ext>
            </a:extLst>
          </p:cNvPr>
          <p:cNvSpPr>
            <a:spLocks noGrp="1"/>
          </p:cNvSpPr>
          <p:nvPr>
            <p:ph idx="1"/>
          </p:nvPr>
        </p:nvSpPr>
        <p:spPr>
          <a:xfrm>
            <a:off x="804671" y="2073340"/>
            <a:ext cx="4765949" cy="3353476"/>
          </a:xfrm>
        </p:spPr>
        <p:txBody>
          <a:bodyPr anchor="t">
            <a:normAutofit/>
          </a:bodyPr>
          <a:lstStyle/>
          <a:p>
            <a:pPr fontAlgn="base"/>
            <a:r>
              <a:rPr lang="en-GB" sz="1300" b="0" i="0" dirty="0">
                <a:solidFill>
                  <a:schemeClr val="tx2"/>
                </a:solidFill>
                <a:effectLst/>
                <a:highlight>
                  <a:srgbClr val="FFFFFF"/>
                </a:highlight>
                <a:latin typeface="Arial" panose="020B0604020202020204" pitchFamily="34" charset="0"/>
              </a:rPr>
              <a:t>The Government has funded local authorities across England to run fully funded HAF (Holiday Activity &amp; Food) camps for children who receive benefit-related free school meals.</a:t>
            </a:r>
          </a:p>
          <a:p>
            <a:pPr fontAlgn="base"/>
            <a:r>
              <a:rPr lang="en-GB" sz="1300" b="0" i="0" dirty="0">
                <a:solidFill>
                  <a:schemeClr val="tx2"/>
                </a:solidFill>
                <a:effectLst/>
                <a:highlight>
                  <a:srgbClr val="FFFFFF"/>
                </a:highlight>
                <a:latin typeface="Arial" panose="020B0604020202020204" pitchFamily="34" charset="0"/>
              </a:rPr>
              <a:t>These camps – known as ‘Club4’ in Surrey – run in the Easter, summer and Christmas holidays and offer healthy food and fun activities for eligible children aged 4-16.</a:t>
            </a:r>
          </a:p>
          <a:p>
            <a:pPr fontAlgn="base"/>
            <a:r>
              <a:rPr lang="en-GB" sz="1300" b="0" i="0" dirty="0">
                <a:solidFill>
                  <a:schemeClr val="tx2"/>
                </a:solidFill>
                <a:effectLst/>
                <a:highlight>
                  <a:srgbClr val="FFFFFF"/>
                </a:highlight>
                <a:latin typeface="Arial" panose="020B0604020202020204" pitchFamily="34" charset="0"/>
              </a:rPr>
              <a:t>Active Surrey are working with trusted and vetted activity providers to run the Club4 programme on behalf of Surrey County Council.</a:t>
            </a:r>
          </a:p>
          <a:p>
            <a:pPr fontAlgn="base"/>
            <a:r>
              <a:rPr lang="en-GB" sz="1300" b="0" i="0" dirty="0">
                <a:solidFill>
                  <a:schemeClr val="tx2"/>
                </a:solidFill>
                <a:effectLst/>
                <a:highlight>
                  <a:srgbClr val="FFFFFF"/>
                </a:highlight>
                <a:latin typeface="Arial" panose="020B0604020202020204" pitchFamily="34" charset="0"/>
              </a:rPr>
              <a:t>If your child is eligible for benefit-related free school meals, their school should automatically send you an </a:t>
            </a:r>
            <a:r>
              <a:rPr lang="en-GB" sz="1300" b="0" i="0" dirty="0" err="1">
                <a:solidFill>
                  <a:schemeClr val="tx2"/>
                </a:solidFill>
                <a:effectLst/>
                <a:highlight>
                  <a:srgbClr val="FFFFFF"/>
                </a:highlight>
                <a:latin typeface="Arial" panose="020B0604020202020204" pitchFamily="34" charset="0"/>
              </a:rPr>
              <a:t>Evoucher</a:t>
            </a:r>
            <a:r>
              <a:rPr lang="en-GB" sz="1300" b="0" i="0" dirty="0">
                <a:solidFill>
                  <a:schemeClr val="tx2"/>
                </a:solidFill>
                <a:effectLst/>
                <a:highlight>
                  <a:srgbClr val="FFFFFF"/>
                </a:highlight>
                <a:latin typeface="Arial" panose="020B0604020202020204" pitchFamily="34" charset="0"/>
              </a:rPr>
              <a:t> via email/text. </a:t>
            </a:r>
          </a:p>
          <a:p>
            <a:pPr fontAlgn="base"/>
            <a:r>
              <a:rPr lang="en-GB" sz="1300" b="0" i="0" dirty="0">
                <a:solidFill>
                  <a:schemeClr val="tx2"/>
                </a:solidFill>
                <a:effectLst/>
                <a:highlight>
                  <a:srgbClr val="FFFFFF"/>
                </a:highlight>
                <a:latin typeface="Arial" panose="020B0604020202020204" pitchFamily="34" charset="0"/>
              </a:rPr>
              <a:t>If you don't currently receive benefit-related free school meals but think you might be eligible, please </a:t>
            </a:r>
            <a:r>
              <a:rPr lang="en-GB" sz="1300" b="0" i="0" dirty="0">
                <a:solidFill>
                  <a:schemeClr val="tx2"/>
                </a:solidFill>
                <a:effectLst/>
                <a:highlight>
                  <a:srgbClr val="FFFFFF"/>
                </a:highlight>
                <a:latin typeface="Arial" panose="020B0604020202020204" pitchFamily="34" charset="0"/>
                <a:hlinkClick r:id="rId2"/>
              </a:rPr>
              <a:t>click here. </a:t>
            </a:r>
            <a:endParaRPr lang="en-GB" sz="1300" b="0" i="0" dirty="0">
              <a:solidFill>
                <a:schemeClr val="tx2"/>
              </a:solidFill>
              <a:effectLst/>
              <a:highlight>
                <a:srgbClr val="FFFFFF"/>
              </a:highlight>
              <a:latin typeface="Arial" panose="020B0604020202020204" pitchFamily="34" charset="0"/>
            </a:endParaRPr>
          </a:p>
          <a:p>
            <a:endParaRPr lang="en-GB" sz="1300" dirty="0">
              <a:solidFill>
                <a:schemeClr val="tx2"/>
              </a:solidFill>
            </a:endParaRPr>
          </a:p>
        </p:txBody>
      </p:sp>
      <p:grpSp>
        <p:nvGrpSpPr>
          <p:cNvPr id="49" name="Group 48">
            <a:extLst>
              <a:ext uri="{FF2B5EF4-FFF2-40B4-BE49-F238E27FC236}">
                <a16:creationId xmlns:a16="http://schemas.microsoft.com/office/drawing/2014/main" id="{DD354807-230F-4402-B1B9-F733A8F1F190}"/>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5818240" y="-16714"/>
            <a:ext cx="6373761" cy="6874714"/>
            <a:chOff x="5818240" y="-1"/>
            <a:chExt cx="6373761" cy="6874714"/>
          </a:xfrm>
        </p:grpSpPr>
        <p:sp>
          <p:nvSpPr>
            <p:cNvPr id="50" name="Freeform: Shape 49">
              <a:extLst>
                <a:ext uri="{FF2B5EF4-FFF2-40B4-BE49-F238E27FC236}">
                  <a16:creationId xmlns:a16="http://schemas.microsoft.com/office/drawing/2014/main" id="{BF5A6F4A-CE87-4D5C-9382-8167967CE81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18240" y="-1"/>
              <a:ext cx="6373761" cy="6874714"/>
            </a:xfrm>
            <a:custGeom>
              <a:avLst/>
              <a:gdLst>
                <a:gd name="connsiteX0" fmla="*/ 6373761 w 6373761"/>
                <a:gd name="connsiteY0" fmla="*/ 5771297 h 6874714"/>
                <a:gd name="connsiteX1" fmla="*/ 6373761 w 6373761"/>
                <a:gd name="connsiteY1" fmla="*/ 6247960 h 6874714"/>
                <a:gd name="connsiteX2" fmla="*/ 6235932 w 6373761"/>
                <a:gd name="connsiteY2" fmla="*/ 6361930 h 6874714"/>
                <a:gd name="connsiteX3" fmla="*/ 5960375 w 6373761"/>
                <a:gd name="connsiteY3" fmla="*/ 6587489 h 6874714"/>
                <a:gd name="connsiteX4" fmla="*/ 5822907 w 6373761"/>
                <a:gd name="connsiteY4" fmla="*/ 6701871 h 6874714"/>
                <a:gd name="connsiteX5" fmla="*/ 5681115 w 6373761"/>
                <a:gd name="connsiteY5" fmla="*/ 6816896 h 6874714"/>
                <a:gd name="connsiteX6" fmla="*/ 5604096 w 6373761"/>
                <a:gd name="connsiteY6" fmla="*/ 6874714 h 6874714"/>
                <a:gd name="connsiteX7" fmla="*/ 4878485 w 6373761"/>
                <a:gd name="connsiteY7" fmla="*/ 6874714 h 6874714"/>
                <a:gd name="connsiteX8" fmla="*/ 5006014 w 6373761"/>
                <a:gd name="connsiteY8" fmla="*/ 6800200 h 6874714"/>
                <a:gd name="connsiteX9" fmla="*/ 5149855 w 6373761"/>
                <a:gd name="connsiteY9" fmla="*/ 6707667 h 6874714"/>
                <a:gd name="connsiteX10" fmla="*/ 5431866 w 6373761"/>
                <a:gd name="connsiteY10" fmla="*/ 6506210 h 6874714"/>
                <a:gd name="connsiteX11" fmla="*/ 5571036 w 6373761"/>
                <a:gd name="connsiteY11" fmla="*/ 6399557 h 6874714"/>
                <a:gd name="connsiteX12" fmla="*/ 5711649 w 6373761"/>
                <a:gd name="connsiteY12" fmla="*/ 6288912 h 6874714"/>
                <a:gd name="connsiteX13" fmla="*/ 6276589 w 6373761"/>
                <a:gd name="connsiteY13" fmla="*/ 5852379 h 6874714"/>
                <a:gd name="connsiteX14" fmla="*/ 3975975 w 6373761"/>
                <a:gd name="connsiteY14" fmla="*/ 263 h 6874714"/>
                <a:gd name="connsiteX15" fmla="*/ 4350473 w 6373761"/>
                <a:gd name="connsiteY15" fmla="*/ 24963 h 6874714"/>
                <a:gd name="connsiteX16" fmla="*/ 5077909 w 6373761"/>
                <a:gd name="connsiteY16" fmla="*/ 189450 h 6874714"/>
                <a:gd name="connsiteX17" fmla="*/ 5746507 w 6373761"/>
                <a:gd name="connsiteY17" fmla="*/ 505804 h 6874714"/>
                <a:gd name="connsiteX18" fmla="*/ 6322456 w 6373761"/>
                <a:gd name="connsiteY18" fmla="*/ 956633 h 6874714"/>
                <a:gd name="connsiteX19" fmla="*/ 6373761 w 6373761"/>
                <a:gd name="connsiteY19" fmla="*/ 1011863 h 6874714"/>
                <a:gd name="connsiteX20" fmla="*/ 6373761 w 6373761"/>
                <a:gd name="connsiteY20" fmla="*/ 1185075 h 6874714"/>
                <a:gd name="connsiteX21" fmla="*/ 6359489 w 6373761"/>
                <a:gd name="connsiteY21" fmla="*/ 1169497 h 6874714"/>
                <a:gd name="connsiteX22" fmla="*/ 6233869 w 6373761"/>
                <a:gd name="connsiteY22" fmla="*/ 1047442 h 6874714"/>
                <a:gd name="connsiteX23" fmla="*/ 5961423 w 6373761"/>
                <a:gd name="connsiteY23" fmla="*/ 827953 h 6874714"/>
                <a:gd name="connsiteX24" fmla="*/ 5663555 w 6373761"/>
                <a:gd name="connsiteY24" fmla="*/ 645304 h 6874714"/>
                <a:gd name="connsiteX25" fmla="*/ 5013827 w 6373761"/>
                <a:gd name="connsiteY25" fmla="*/ 397863 h 6874714"/>
                <a:gd name="connsiteX26" fmla="*/ 4327409 w 6373761"/>
                <a:gd name="connsiteY26" fmla="*/ 302545 h 6874714"/>
                <a:gd name="connsiteX27" fmla="*/ 3639939 w 6373761"/>
                <a:gd name="connsiteY27" fmla="*/ 338868 h 6874714"/>
                <a:gd name="connsiteX28" fmla="*/ 3302495 w 6373761"/>
                <a:gd name="connsiteY28" fmla="*/ 403659 h 6874714"/>
                <a:gd name="connsiteX29" fmla="*/ 2971604 w 6373761"/>
                <a:gd name="connsiteY29" fmla="*/ 496273 h 6874714"/>
                <a:gd name="connsiteX30" fmla="*/ 2648706 w 6373761"/>
                <a:gd name="connsiteY30" fmla="*/ 614389 h 6874714"/>
                <a:gd name="connsiteX31" fmla="*/ 2335374 w 6373761"/>
                <a:gd name="connsiteY31" fmla="*/ 757109 h 6874714"/>
                <a:gd name="connsiteX32" fmla="*/ 1741342 w 6373761"/>
                <a:gd name="connsiteY32" fmla="*/ 1107725 h 6874714"/>
                <a:gd name="connsiteX33" fmla="*/ 1600861 w 6373761"/>
                <a:gd name="connsiteY33" fmla="*/ 1208710 h 6874714"/>
                <a:gd name="connsiteX34" fmla="*/ 1531799 w 6373761"/>
                <a:gd name="connsiteY34" fmla="*/ 1260879 h 6874714"/>
                <a:gd name="connsiteX35" fmla="*/ 1463655 w 6373761"/>
                <a:gd name="connsiteY35" fmla="*/ 1314333 h 6874714"/>
                <a:gd name="connsiteX36" fmla="*/ 1200777 w 6373761"/>
                <a:gd name="connsiteY36" fmla="*/ 1541166 h 6874714"/>
                <a:gd name="connsiteX37" fmla="*/ 731501 w 6373761"/>
                <a:gd name="connsiteY37" fmla="*/ 2055754 h 6874714"/>
                <a:gd name="connsiteX38" fmla="*/ 531393 w 6373761"/>
                <a:gd name="connsiteY38" fmla="*/ 2342739 h 6874714"/>
                <a:gd name="connsiteX39" fmla="*/ 361033 w 6373761"/>
                <a:gd name="connsiteY39" fmla="*/ 2649046 h 6874714"/>
                <a:gd name="connsiteX40" fmla="*/ 323292 w 6373761"/>
                <a:gd name="connsiteY40" fmla="*/ 2728263 h 6874714"/>
                <a:gd name="connsiteX41" fmla="*/ 304945 w 6373761"/>
                <a:gd name="connsiteY41" fmla="*/ 2768193 h 6874714"/>
                <a:gd name="connsiteX42" fmla="*/ 287516 w 6373761"/>
                <a:gd name="connsiteY42" fmla="*/ 2808510 h 6874714"/>
                <a:gd name="connsiteX43" fmla="*/ 254230 w 6373761"/>
                <a:gd name="connsiteY43" fmla="*/ 2889788 h 6874714"/>
                <a:gd name="connsiteX44" fmla="*/ 223042 w 6373761"/>
                <a:gd name="connsiteY44" fmla="*/ 2971968 h 6874714"/>
                <a:gd name="connsiteX45" fmla="*/ 121611 w 6373761"/>
                <a:gd name="connsiteY45" fmla="*/ 3308544 h 6874714"/>
                <a:gd name="connsiteX46" fmla="*/ 39314 w 6373761"/>
                <a:gd name="connsiteY46" fmla="*/ 4005912 h 6874714"/>
                <a:gd name="connsiteX47" fmla="*/ 73910 w 6373761"/>
                <a:gd name="connsiteY47" fmla="*/ 4354081 h 6874714"/>
                <a:gd name="connsiteX48" fmla="*/ 179534 w 6373761"/>
                <a:gd name="connsiteY48" fmla="*/ 4687050 h 6874714"/>
                <a:gd name="connsiteX49" fmla="*/ 215964 w 6373761"/>
                <a:gd name="connsiteY49" fmla="*/ 4766654 h 6874714"/>
                <a:gd name="connsiteX50" fmla="*/ 256457 w 6373761"/>
                <a:gd name="connsiteY50" fmla="*/ 4844455 h 6874714"/>
                <a:gd name="connsiteX51" fmla="*/ 346225 w 6373761"/>
                <a:gd name="connsiteY51" fmla="*/ 4995290 h 6874714"/>
                <a:gd name="connsiteX52" fmla="*/ 445296 w 6373761"/>
                <a:gd name="connsiteY52" fmla="*/ 5140971 h 6874714"/>
                <a:gd name="connsiteX53" fmla="*/ 551443 w 6373761"/>
                <a:gd name="connsiteY53" fmla="*/ 5282531 h 6874714"/>
                <a:gd name="connsiteX54" fmla="*/ 772387 w 6373761"/>
                <a:gd name="connsiteY54" fmla="*/ 5562561 h 6874714"/>
                <a:gd name="connsiteX55" fmla="*/ 882858 w 6373761"/>
                <a:gd name="connsiteY55" fmla="*/ 5704507 h 6874714"/>
                <a:gd name="connsiteX56" fmla="*/ 990316 w 6373761"/>
                <a:gd name="connsiteY56" fmla="*/ 5848258 h 6874714"/>
                <a:gd name="connsiteX57" fmla="*/ 1097774 w 6373761"/>
                <a:gd name="connsiteY57" fmla="*/ 5987114 h 6874714"/>
                <a:gd name="connsiteX58" fmla="*/ 1210080 w 6373761"/>
                <a:gd name="connsiteY58" fmla="*/ 6121203 h 6874714"/>
                <a:gd name="connsiteX59" fmla="*/ 1448192 w 6373761"/>
                <a:gd name="connsiteY59" fmla="*/ 6374054 h 6874714"/>
                <a:gd name="connsiteX60" fmla="*/ 1982991 w 6373761"/>
                <a:gd name="connsiteY60" fmla="*/ 6796158 h 6874714"/>
                <a:gd name="connsiteX61" fmla="*/ 2118475 w 6373761"/>
                <a:gd name="connsiteY61" fmla="*/ 6874714 h 6874714"/>
                <a:gd name="connsiteX62" fmla="*/ 1569874 w 6373761"/>
                <a:gd name="connsiteY62" fmla="*/ 6874714 h 6874714"/>
                <a:gd name="connsiteX63" fmla="*/ 1507802 w 6373761"/>
                <a:gd name="connsiteY63" fmla="*/ 6817815 h 6874714"/>
                <a:gd name="connsiteX64" fmla="*/ 1256865 w 6373761"/>
                <a:gd name="connsiteY64" fmla="*/ 6543437 h 6874714"/>
                <a:gd name="connsiteX65" fmla="*/ 1038410 w 6373761"/>
                <a:gd name="connsiteY65" fmla="*/ 6248722 h 6874714"/>
                <a:gd name="connsiteX66" fmla="*/ 845380 w 6373761"/>
                <a:gd name="connsiteY66" fmla="*/ 5941386 h 6874714"/>
                <a:gd name="connsiteX67" fmla="*/ 755351 w 6373761"/>
                <a:gd name="connsiteY67" fmla="*/ 5788877 h 6874714"/>
                <a:gd name="connsiteX68" fmla="*/ 661784 w 6373761"/>
                <a:gd name="connsiteY68" fmla="*/ 5638944 h 6874714"/>
                <a:gd name="connsiteX69" fmla="*/ 466525 w 6373761"/>
                <a:gd name="connsiteY69" fmla="*/ 5340366 h 6874714"/>
                <a:gd name="connsiteX70" fmla="*/ 370992 w 6373761"/>
                <a:gd name="connsiteY70" fmla="*/ 5188502 h 6874714"/>
                <a:gd name="connsiteX71" fmla="*/ 280046 w 6373761"/>
                <a:gd name="connsiteY71" fmla="*/ 5033287 h 6874714"/>
                <a:gd name="connsiteX72" fmla="*/ 126853 w 6373761"/>
                <a:gd name="connsiteY72" fmla="*/ 4707660 h 6874714"/>
                <a:gd name="connsiteX73" fmla="*/ 30272 w 6373761"/>
                <a:gd name="connsiteY73" fmla="*/ 4362068 h 6874714"/>
                <a:gd name="connsiteX74" fmla="*/ 0 w 6373761"/>
                <a:gd name="connsiteY74" fmla="*/ 4005912 h 6874714"/>
                <a:gd name="connsiteX75" fmla="*/ 270480 w 6373761"/>
                <a:gd name="connsiteY75" fmla="*/ 2610532 h 6874714"/>
                <a:gd name="connsiteX76" fmla="*/ 415942 w 6373761"/>
                <a:gd name="connsiteY76" fmla="*/ 2280526 h 6874714"/>
                <a:gd name="connsiteX77" fmla="*/ 590102 w 6373761"/>
                <a:gd name="connsiteY77" fmla="*/ 1962626 h 6874714"/>
                <a:gd name="connsiteX78" fmla="*/ 1020719 w 6373761"/>
                <a:gd name="connsiteY78" fmla="*/ 1373070 h 6874714"/>
                <a:gd name="connsiteX79" fmla="*/ 1275080 w 6373761"/>
                <a:gd name="connsiteY79" fmla="*/ 1107081 h 6874714"/>
                <a:gd name="connsiteX80" fmla="*/ 1342437 w 6373761"/>
                <a:gd name="connsiteY80" fmla="*/ 1043965 h 6874714"/>
                <a:gd name="connsiteX81" fmla="*/ 1411106 w 6373761"/>
                <a:gd name="connsiteY81" fmla="*/ 982138 h 6874714"/>
                <a:gd name="connsiteX82" fmla="*/ 1553029 w 6373761"/>
                <a:gd name="connsiteY82" fmla="*/ 863376 h 6874714"/>
                <a:gd name="connsiteX83" fmla="*/ 2173401 w 6373761"/>
                <a:gd name="connsiteY83" fmla="*/ 454409 h 6874714"/>
                <a:gd name="connsiteX84" fmla="*/ 3599708 w 6373761"/>
                <a:gd name="connsiteY84" fmla="*/ 16332 h 6874714"/>
                <a:gd name="connsiteX85" fmla="*/ 3975975 w 6373761"/>
                <a:gd name="connsiteY85" fmla="*/ 263 h 6874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Lst>
              <a:rect l="l" t="t" r="r" b="b"/>
              <a:pathLst>
                <a:path w="6373761" h="6874714">
                  <a:moveTo>
                    <a:pt x="6373761" y="5771297"/>
                  </a:moveTo>
                  <a:lnTo>
                    <a:pt x="6373761" y="6247960"/>
                  </a:lnTo>
                  <a:lnTo>
                    <a:pt x="6235932" y="6361930"/>
                  </a:lnTo>
                  <a:cubicBezTo>
                    <a:pt x="6143250" y="6437460"/>
                    <a:pt x="6051059" y="6512200"/>
                    <a:pt x="5960375" y="6587489"/>
                  </a:cubicBezTo>
                  <a:lnTo>
                    <a:pt x="5822907" y="6701871"/>
                  </a:lnTo>
                  <a:cubicBezTo>
                    <a:pt x="5776123" y="6740385"/>
                    <a:pt x="5729079" y="6778899"/>
                    <a:pt x="5681115" y="6816896"/>
                  </a:cubicBezTo>
                  <a:lnTo>
                    <a:pt x="5604096" y="6874714"/>
                  </a:lnTo>
                  <a:lnTo>
                    <a:pt x="4878485" y="6874714"/>
                  </a:lnTo>
                  <a:lnTo>
                    <a:pt x="5006014" y="6800200"/>
                  </a:lnTo>
                  <a:cubicBezTo>
                    <a:pt x="5054354" y="6770429"/>
                    <a:pt x="5102285" y="6739483"/>
                    <a:pt x="5149855" y="6707667"/>
                  </a:cubicBezTo>
                  <a:cubicBezTo>
                    <a:pt x="5244993" y="6643906"/>
                    <a:pt x="5338561" y="6576025"/>
                    <a:pt x="5431866" y="6506210"/>
                  </a:cubicBezTo>
                  <a:cubicBezTo>
                    <a:pt x="5478386" y="6471304"/>
                    <a:pt x="5524777" y="6435495"/>
                    <a:pt x="5571036" y="6399557"/>
                  </a:cubicBezTo>
                  <a:lnTo>
                    <a:pt x="5711649" y="6288912"/>
                  </a:lnTo>
                  <a:cubicBezTo>
                    <a:pt x="5902059" y="6140395"/>
                    <a:pt x="6093257" y="5998320"/>
                    <a:pt x="6276589" y="5852379"/>
                  </a:cubicBezTo>
                  <a:close/>
                  <a:moveTo>
                    <a:pt x="3975975" y="263"/>
                  </a:moveTo>
                  <a:cubicBezTo>
                    <a:pt x="4101550" y="1809"/>
                    <a:pt x="4226830" y="10149"/>
                    <a:pt x="4350473" y="24963"/>
                  </a:cubicBezTo>
                  <a:cubicBezTo>
                    <a:pt x="4598149" y="54846"/>
                    <a:pt x="4842943" y="108687"/>
                    <a:pt x="5077909" y="189450"/>
                  </a:cubicBezTo>
                  <a:cubicBezTo>
                    <a:pt x="5312876" y="269955"/>
                    <a:pt x="5537357" y="376867"/>
                    <a:pt x="5746507" y="505804"/>
                  </a:cubicBezTo>
                  <a:cubicBezTo>
                    <a:pt x="5955527" y="634999"/>
                    <a:pt x="6148688" y="786864"/>
                    <a:pt x="6322456" y="956633"/>
                  </a:cubicBezTo>
                  <a:lnTo>
                    <a:pt x="6373761" y="1011863"/>
                  </a:lnTo>
                  <a:lnTo>
                    <a:pt x="6373761" y="1185075"/>
                  </a:lnTo>
                  <a:lnTo>
                    <a:pt x="6359489" y="1169497"/>
                  </a:lnTo>
                  <a:cubicBezTo>
                    <a:pt x="6318811" y="1127602"/>
                    <a:pt x="6276917" y="1086890"/>
                    <a:pt x="6233869" y="1047442"/>
                  </a:cubicBezTo>
                  <a:cubicBezTo>
                    <a:pt x="6147509" y="968870"/>
                    <a:pt x="6056431" y="895448"/>
                    <a:pt x="5961423" y="827953"/>
                  </a:cubicBezTo>
                  <a:cubicBezTo>
                    <a:pt x="5865891" y="761102"/>
                    <a:pt x="5766688" y="699403"/>
                    <a:pt x="5663555" y="645304"/>
                  </a:cubicBezTo>
                  <a:cubicBezTo>
                    <a:pt x="5457943" y="535816"/>
                    <a:pt x="5238703" y="453894"/>
                    <a:pt x="5013827" y="397863"/>
                  </a:cubicBezTo>
                  <a:cubicBezTo>
                    <a:pt x="4788953" y="341703"/>
                    <a:pt x="4558442" y="310917"/>
                    <a:pt x="4327409" y="302545"/>
                  </a:cubicBezTo>
                  <a:cubicBezTo>
                    <a:pt x="4096111" y="293012"/>
                    <a:pt x="3867174" y="305893"/>
                    <a:pt x="3639939" y="338868"/>
                  </a:cubicBezTo>
                  <a:cubicBezTo>
                    <a:pt x="3526585" y="355999"/>
                    <a:pt x="3413885" y="377254"/>
                    <a:pt x="3302495" y="403659"/>
                  </a:cubicBezTo>
                  <a:cubicBezTo>
                    <a:pt x="3191107" y="430451"/>
                    <a:pt x="3080634" y="460978"/>
                    <a:pt x="2971604" y="496273"/>
                  </a:cubicBezTo>
                  <a:cubicBezTo>
                    <a:pt x="2862573" y="531437"/>
                    <a:pt x="2754854" y="570852"/>
                    <a:pt x="2648706" y="614389"/>
                  </a:cubicBezTo>
                  <a:cubicBezTo>
                    <a:pt x="2542690" y="658056"/>
                    <a:pt x="2438114" y="705714"/>
                    <a:pt x="2335374" y="757109"/>
                  </a:cubicBezTo>
                  <a:cubicBezTo>
                    <a:pt x="2129894" y="859769"/>
                    <a:pt x="1931228" y="976855"/>
                    <a:pt x="1741342" y="1107725"/>
                  </a:cubicBezTo>
                  <a:cubicBezTo>
                    <a:pt x="1694035" y="1140571"/>
                    <a:pt x="1646858" y="1173933"/>
                    <a:pt x="1600861" y="1208710"/>
                  </a:cubicBezTo>
                  <a:cubicBezTo>
                    <a:pt x="1577535" y="1225713"/>
                    <a:pt x="1554732" y="1243361"/>
                    <a:pt x="1531799" y="1260879"/>
                  </a:cubicBezTo>
                  <a:cubicBezTo>
                    <a:pt x="1508735" y="1278267"/>
                    <a:pt x="1486064" y="1296171"/>
                    <a:pt x="1463655" y="1314333"/>
                  </a:cubicBezTo>
                  <a:cubicBezTo>
                    <a:pt x="1373627" y="1386853"/>
                    <a:pt x="1285564" y="1462077"/>
                    <a:pt x="1200777" y="1541166"/>
                  </a:cubicBezTo>
                  <a:cubicBezTo>
                    <a:pt x="1030810" y="1698827"/>
                    <a:pt x="873161" y="1870785"/>
                    <a:pt x="731501" y="2055754"/>
                  </a:cubicBezTo>
                  <a:cubicBezTo>
                    <a:pt x="660734" y="2148239"/>
                    <a:pt x="593771" y="2243944"/>
                    <a:pt x="531393" y="2342739"/>
                  </a:cubicBezTo>
                  <a:cubicBezTo>
                    <a:pt x="470063" y="2442050"/>
                    <a:pt x="412140" y="2543810"/>
                    <a:pt x="361033" y="2649046"/>
                  </a:cubicBezTo>
                  <a:cubicBezTo>
                    <a:pt x="347798" y="2675194"/>
                    <a:pt x="335479" y="2701728"/>
                    <a:pt x="323292" y="2728263"/>
                  </a:cubicBezTo>
                  <a:lnTo>
                    <a:pt x="304945" y="2768193"/>
                  </a:lnTo>
                  <a:lnTo>
                    <a:pt x="287516" y="2808510"/>
                  </a:lnTo>
                  <a:cubicBezTo>
                    <a:pt x="276115" y="2835432"/>
                    <a:pt x="264583" y="2862352"/>
                    <a:pt x="254230" y="2889788"/>
                  </a:cubicBezTo>
                  <a:cubicBezTo>
                    <a:pt x="243877" y="2917224"/>
                    <a:pt x="232477" y="2944274"/>
                    <a:pt x="223042" y="2971968"/>
                  </a:cubicBezTo>
                  <a:cubicBezTo>
                    <a:pt x="182679" y="3081970"/>
                    <a:pt x="148475" y="3194291"/>
                    <a:pt x="121611" y="3308544"/>
                  </a:cubicBezTo>
                  <a:cubicBezTo>
                    <a:pt x="67096" y="3536534"/>
                    <a:pt x="39183" y="3771224"/>
                    <a:pt x="39314" y="4005912"/>
                  </a:cubicBezTo>
                  <a:cubicBezTo>
                    <a:pt x="39969" y="4122871"/>
                    <a:pt x="51109" y="4239571"/>
                    <a:pt x="73910" y="4354081"/>
                  </a:cubicBezTo>
                  <a:cubicBezTo>
                    <a:pt x="97892" y="4468334"/>
                    <a:pt x="132619" y="4580140"/>
                    <a:pt x="179534" y="4687050"/>
                  </a:cubicBezTo>
                  <a:cubicBezTo>
                    <a:pt x="190673" y="4713972"/>
                    <a:pt x="203647" y="4740249"/>
                    <a:pt x="215964" y="4766654"/>
                  </a:cubicBezTo>
                  <a:cubicBezTo>
                    <a:pt x="229332" y="4792674"/>
                    <a:pt x="242043" y="4818950"/>
                    <a:pt x="256457" y="4844455"/>
                  </a:cubicBezTo>
                  <a:cubicBezTo>
                    <a:pt x="283978" y="4895978"/>
                    <a:pt x="314642" y="4945956"/>
                    <a:pt x="346225" y="4995290"/>
                  </a:cubicBezTo>
                  <a:cubicBezTo>
                    <a:pt x="377676" y="5044752"/>
                    <a:pt x="411355" y="5092926"/>
                    <a:pt x="445296" y="5140971"/>
                  </a:cubicBezTo>
                  <a:cubicBezTo>
                    <a:pt x="479760" y="5188630"/>
                    <a:pt x="515537" y="5235645"/>
                    <a:pt x="551443" y="5282531"/>
                  </a:cubicBezTo>
                  <a:cubicBezTo>
                    <a:pt x="623387" y="5376434"/>
                    <a:pt x="698608" y="5468402"/>
                    <a:pt x="772387" y="5562561"/>
                  </a:cubicBezTo>
                  <a:cubicBezTo>
                    <a:pt x="809472" y="5609448"/>
                    <a:pt x="846428" y="5656719"/>
                    <a:pt x="882858" y="5704507"/>
                  </a:cubicBezTo>
                  <a:cubicBezTo>
                    <a:pt x="919159" y="5751909"/>
                    <a:pt x="955196" y="5802273"/>
                    <a:pt x="990316" y="5848258"/>
                  </a:cubicBezTo>
                  <a:cubicBezTo>
                    <a:pt x="1025175" y="5895402"/>
                    <a:pt x="1061736" y="5941129"/>
                    <a:pt x="1097774" y="5987114"/>
                  </a:cubicBezTo>
                  <a:cubicBezTo>
                    <a:pt x="1134860" y="6032326"/>
                    <a:pt x="1171684" y="6077536"/>
                    <a:pt x="1210080" y="6121203"/>
                  </a:cubicBezTo>
                  <a:cubicBezTo>
                    <a:pt x="1286350" y="6209051"/>
                    <a:pt x="1365632" y="6293677"/>
                    <a:pt x="1448192" y="6374054"/>
                  </a:cubicBezTo>
                  <a:cubicBezTo>
                    <a:pt x="1613572" y="6534420"/>
                    <a:pt x="1792057" y="6677526"/>
                    <a:pt x="1982991" y="6796158"/>
                  </a:cubicBezTo>
                  <a:lnTo>
                    <a:pt x="2118475" y="6874714"/>
                  </a:lnTo>
                  <a:lnTo>
                    <a:pt x="1569874" y="6874714"/>
                  </a:lnTo>
                  <a:lnTo>
                    <a:pt x="1507802" y="6817815"/>
                  </a:lnTo>
                  <a:cubicBezTo>
                    <a:pt x="1418412" y="6730595"/>
                    <a:pt x="1334903" y="6638562"/>
                    <a:pt x="1256865" y="6543437"/>
                  </a:cubicBezTo>
                  <a:cubicBezTo>
                    <a:pt x="1179155" y="6447861"/>
                    <a:pt x="1106817" y="6349194"/>
                    <a:pt x="1038410" y="6248722"/>
                  </a:cubicBezTo>
                  <a:cubicBezTo>
                    <a:pt x="969873" y="6148253"/>
                    <a:pt x="905922" y="6045592"/>
                    <a:pt x="845380" y="5941386"/>
                  </a:cubicBezTo>
                  <a:cubicBezTo>
                    <a:pt x="814453" y="5888704"/>
                    <a:pt x="786147" y="5839370"/>
                    <a:pt x="755351" y="5788877"/>
                  </a:cubicBezTo>
                  <a:cubicBezTo>
                    <a:pt x="724817" y="5738771"/>
                    <a:pt x="693760" y="5688665"/>
                    <a:pt x="661784" y="5638944"/>
                  </a:cubicBezTo>
                  <a:lnTo>
                    <a:pt x="466525" y="5340366"/>
                  </a:lnTo>
                  <a:cubicBezTo>
                    <a:pt x="434156" y="5290131"/>
                    <a:pt x="402181" y="5239639"/>
                    <a:pt x="370992" y="5188502"/>
                  </a:cubicBezTo>
                  <a:cubicBezTo>
                    <a:pt x="339803" y="5137364"/>
                    <a:pt x="308876" y="5086099"/>
                    <a:pt x="280046" y="5033287"/>
                  </a:cubicBezTo>
                  <a:cubicBezTo>
                    <a:pt x="222255" y="4928179"/>
                    <a:pt x="169181" y="4819982"/>
                    <a:pt x="126853" y="4707660"/>
                  </a:cubicBezTo>
                  <a:cubicBezTo>
                    <a:pt x="83739" y="4595725"/>
                    <a:pt x="51764" y="4479670"/>
                    <a:pt x="30272" y="4362068"/>
                  </a:cubicBezTo>
                  <a:cubicBezTo>
                    <a:pt x="9698" y="4244466"/>
                    <a:pt x="0" y="4125060"/>
                    <a:pt x="0" y="4005912"/>
                  </a:cubicBezTo>
                  <a:cubicBezTo>
                    <a:pt x="1704" y="3530867"/>
                    <a:pt x="95140" y="3057110"/>
                    <a:pt x="270480" y="2610532"/>
                  </a:cubicBezTo>
                  <a:cubicBezTo>
                    <a:pt x="314511" y="2498984"/>
                    <a:pt x="362212" y="2388466"/>
                    <a:pt x="415942" y="2280526"/>
                  </a:cubicBezTo>
                  <a:cubicBezTo>
                    <a:pt x="468884" y="2172197"/>
                    <a:pt x="527199" y="2066188"/>
                    <a:pt x="590102" y="1962626"/>
                  </a:cubicBezTo>
                  <a:cubicBezTo>
                    <a:pt x="716037" y="1755631"/>
                    <a:pt x="859794" y="1557653"/>
                    <a:pt x="1020719" y="1373070"/>
                  </a:cubicBezTo>
                  <a:cubicBezTo>
                    <a:pt x="1101575" y="1281101"/>
                    <a:pt x="1185969" y="1191838"/>
                    <a:pt x="1275080" y="1107081"/>
                  </a:cubicBezTo>
                  <a:cubicBezTo>
                    <a:pt x="1297227" y="1085699"/>
                    <a:pt x="1319504" y="1064575"/>
                    <a:pt x="1342437" y="1043965"/>
                  </a:cubicBezTo>
                  <a:cubicBezTo>
                    <a:pt x="1365240" y="1023226"/>
                    <a:pt x="1387648" y="1002102"/>
                    <a:pt x="1411106" y="982138"/>
                  </a:cubicBezTo>
                  <a:cubicBezTo>
                    <a:pt x="1457497" y="941563"/>
                    <a:pt x="1505065" y="902276"/>
                    <a:pt x="1553029" y="863376"/>
                  </a:cubicBezTo>
                  <a:cubicBezTo>
                    <a:pt x="1745798" y="708806"/>
                    <a:pt x="1954030" y="571882"/>
                    <a:pt x="2173401" y="454409"/>
                  </a:cubicBezTo>
                  <a:cubicBezTo>
                    <a:pt x="2612013" y="219334"/>
                    <a:pt x="3099505" y="65666"/>
                    <a:pt x="3599708" y="16332"/>
                  </a:cubicBezTo>
                  <a:cubicBezTo>
                    <a:pt x="3724530" y="3966"/>
                    <a:pt x="3850400" y="-1283"/>
                    <a:pt x="3975975" y="263"/>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1" name="Freeform: Shape 50">
              <a:extLst>
                <a:ext uri="{FF2B5EF4-FFF2-40B4-BE49-F238E27FC236}">
                  <a16:creationId xmlns:a16="http://schemas.microsoft.com/office/drawing/2014/main" id="{61023DD2-2E6F-4419-B404-80F08460BEA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65276" y="313387"/>
              <a:ext cx="6326724" cy="6561326"/>
            </a:xfrm>
            <a:custGeom>
              <a:avLst/>
              <a:gdLst>
                <a:gd name="connsiteX0" fmla="*/ 6326724 w 6326724"/>
                <a:gd name="connsiteY0" fmla="*/ 5020808 h 6561326"/>
                <a:gd name="connsiteX1" fmla="*/ 6326724 w 6326724"/>
                <a:gd name="connsiteY1" fmla="*/ 5698632 h 6561326"/>
                <a:gd name="connsiteX2" fmla="*/ 6067438 w 6326724"/>
                <a:gd name="connsiteY2" fmla="*/ 5902509 h 6561326"/>
                <a:gd name="connsiteX3" fmla="*/ 5799974 w 6326724"/>
                <a:gd name="connsiteY3" fmla="*/ 6102017 h 6561326"/>
                <a:gd name="connsiteX4" fmla="*/ 5665258 w 6326724"/>
                <a:gd name="connsiteY4" fmla="*/ 6202100 h 6561326"/>
                <a:gd name="connsiteX5" fmla="*/ 5526873 w 6326724"/>
                <a:gd name="connsiteY5" fmla="*/ 6302828 h 6561326"/>
                <a:gd name="connsiteX6" fmla="*/ 5385080 w 6326724"/>
                <a:gd name="connsiteY6" fmla="*/ 6402268 h 6561326"/>
                <a:gd name="connsiteX7" fmla="*/ 5238833 w 6326724"/>
                <a:gd name="connsiteY7" fmla="*/ 6498875 h 6561326"/>
                <a:gd name="connsiteX8" fmla="*/ 5138040 w 6326724"/>
                <a:gd name="connsiteY8" fmla="*/ 6561326 h 6561326"/>
                <a:gd name="connsiteX9" fmla="*/ 3946072 w 6326724"/>
                <a:gd name="connsiteY9" fmla="*/ 6561326 h 6561326"/>
                <a:gd name="connsiteX10" fmla="*/ 3976009 w 6326724"/>
                <a:gd name="connsiteY10" fmla="*/ 6555242 h 6561326"/>
                <a:gd name="connsiteX11" fmla="*/ 4404855 w 6326724"/>
                <a:gd name="connsiteY11" fmla="*/ 6399048 h 6561326"/>
                <a:gd name="connsiteX12" fmla="*/ 4938868 w 6326724"/>
                <a:gd name="connsiteY12" fmla="*/ 6072132 h 6561326"/>
                <a:gd name="connsiteX13" fmla="*/ 5068342 w 6326724"/>
                <a:gd name="connsiteY13" fmla="*/ 5976042 h 6561326"/>
                <a:gd name="connsiteX14" fmla="*/ 5197816 w 6326724"/>
                <a:gd name="connsiteY14" fmla="*/ 5876730 h 6561326"/>
                <a:gd name="connsiteX15" fmla="*/ 5460039 w 6326724"/>
                <a:gd name="connsiteY15" fmla="*/ 5670637 h 6561326"/>
                <a:gd name="connsiteX16" fmla="*/ 5999033 w 6326724"/>
                <a:gd name="connsiteY16" fmla="*/ 5271718 h 6561326"/>
                <a:gd name="connsiteX17" fmla="*/ 6258766 w 6326724"/>
                <a:gd name="connsiteY17" fmla="*/ 5077603 h 6561326"/>
                <a:gd name="connsiteX18" fmla="*/ 4139342 w 6326724"/>
                <a:gd name="connsiteY18" fmla="*/ 440 h 6561326"/>
                <a:gd name="connsiteX19" fmla="*/ 4315744 w 6326724"/>
                <a:gd name="connsiteY19" fmla="*/ 6808 h 6561326"/>
                <a:gd name="connsiteX20" fmla="*/ 5015400 w 6326724"/>
                <a:gd name="connsiteY20" fmla="*/ 113591 h 6561326"/>
                <a:gd name="connsiteX21" fmla="*/ 5681114 w 6326724"/>
                <a:gd name="connsiteY21" fmla="*/ 361418 h 6561326"/>
                <a:gd name="connsiteX22" fmla="*/ 6270952 w 6326724"/>
                <a:gd name="connsiteY22" fmla="*/ 755441 h 6561326"/>
                <a:gd name="connsiteX23" fmla="*/ 6326724 w 6326724"/>
                <a:gd name="connsiteY23" fmla="*/ 807432 h 6561326"/>
                <a:gd name="connsiteX24" fmla="*/ 6326724 w 6326724"/>
                <a:gd name="connsiteY24" fmla="*/ 1231565 h 6561326"/>
                <a:gd name="connsiteX25" fmla="*/ 6302093 w 6326724"/>
                <a:gd name="connsiteY25" fmla="*/ 1203002 h 6561326"/>
                <a:gd name="connsiteX26" fmla="*/ 6066914 w 6326724"/>
                <a:gd name="connsiteY26" fmla="*/ 989616 h 6561326"/>
                <a:gd name="connsiteX27" fmla="*/ 5533688 w 6326724"/>
                <a:gd name="connsiteY27" fmla="*/ 647242 h 6561326"/>
                <a:gd name="connsiteX28" fmla="*/ 4933626 w 6326724"/>
                <a:gd name="connsiteY28" fmla="*/ 432262 h 6561326"/>
                <a:gd name="connsiteX29" fmla="*/ 4296873 w 6326724"/>
                <a:gd name="connsiteY29" fmla="*/ 343126 h 6561326"/>
                <a:gd name="connsiteX30" fmla="*/ 3651602 w 6326724"/>
                <a:gd name="connsiteY30" fmla="*/ 365797 h 6561326"/>
                <a:gd name="connsiteX31" fmla="*/ 3018256 w 6326724"/>
                <a:gd name="connsiteY31" fmla="*/ 496666 h 6561326"/>
                <a:gd name="connsiteX32" fmla="*/ 2412429 w 6326724"/>
                <a:gd name="connsiteY32" fmla="*/ 724399 h 6561326"/>
                <a:gd name="connsiteX33" fmla="*/ 1329857 w 6326724"/>
                <a:gd name="connsiteY33" fmla="*/ 1424086 h 6561326"/>
                <a:gd name="connsiteX34" fmla="*/ 887314 w 6326724"/>
                <a:gd name="connsiteY34" fmla="*/ 1891015 h 6561326"/>
                <a:gd name="connsiteX35" fmla="*/ 537420 w 6326724"/>
                <a:gd name="connsiteY35" fmla="*/ 2427245 h 6561326"/>
                <a:gd name="connsiteX36" fmla="*/ 299965 w 6326724"/>
                <a:gd name="connsiteY36" fmla="*/ 3020021 h 6561326"/>
                <a:gd name="connsiteX37" fmla="*/ 213606 w 6326724"/>
                <a:gd name="connsiteY37" fmla="*/ 3651953 h 6561326"/>
                <a:gd name="connsiteX38" fmla="*/ 250036 w 6326724"/>
                <a:gd name="connsiteY38" fmla="*/ 3961352 h 6561326"/>
                <a:gd name="connsiteX39" fmla="*/ 357625 w 6326724"/>
                <a:gd name="connsiteY39" fmla="*/ 4250783 h 6561326"/>
                <a:gd name="connsiteX40" fmla="*/ 432715 w 6326724"/>
                <a:gd name="connsiteY40" fmla="*/ 4387063 h 6561326"/>
                <a:gd name="connsiteX41" fmla="*/ 518943 w 6326724"/>
                <a:gd name="connsiteY41" fmla="*/ 4518962 h 6561326"/>
                <a:gd name="connsiteX42" fmla="*/ 718133 w 6326724"/>
                <a:gd name="connsiteY42" fmla="*/ 4773874 h 6561326"/>
                <a:gd name="connsiteX43" fmla="*/ 933704 w 6326724"/>
                <a:gd name="connsiteY43" fmla="*/ 5030717 h 6561326"/>
                <a:gd name="connsiteX44" fmla="*/ 1040900 w 6326724"/>
                <a:gd name="connsiteY44" fmla="*/ 5164806 h 6561326"/>
                <a:gd name="connsiteX45" fmla="*/ 1092401 w 6326724"/>
                <a:gd name="connsiteY45" fmla="*/ 5230628 h 6561326"/>
                <a:gd name="connsiteX46" fmla="*/ 1142854 w 6326724"/>
                <a:gd name="connsiteY46" fmla="*/ 5293615 h 6561326"/>
                <a:gd name="connsiteX47" fmla="*/ 1576354 w 6326724"/>
                <a:gd name="connsiteY47" fmla="*/ 5759128 h 6561326"/>
                <a:gd name="connsiteX48" fmla="*/ 1806865 w 6326724"/>
                <a:gd name="connsiteY48" fmla="*/ 5968571 h 6561326"/>
                <a:gd name="connsiteX49" fmla="*/ 2048253 w 6326724"/>
                <a:gd name="connsiteY49" fmla="*/ 6161654 h 6561326"/>
                <a:gd name="connsiteX50" fmla="*/ 2587506 w 6326724"/>
                <a:gd name="connsiteY50" fmla="*/ 6467059 h 6561326"/>
                <a:gd name="connsiteX51" fmla="*/ 2889176 w 6326724"/>
                <a:gd name="connsiteY51" fmla="*/ 6553360 h 6561326"/>
                <a:gd name="connsiteX52" fmla="*/ 2929698 w 6326724"/>
                <a:gd name="connsiteY52" fmla="*/ 6561326 h 6561326"/>
                <a:gd name="connsiteX53" fmla="*/ 1816374 w 6326724"/>
                <a:gd name="connsiteY53" fmla="*/ 6561326 h 6561326"/>
                <a:gd name="connsiteX54" fmla="*/ 1787601 w 6326724"/>
                <a:gd name="connsiteY54" fmla="*/ 6545761 h 6561326"/>
                <a:gd name="connsiteX55" fmla="*/ 1225544 w 6326724"/>
                <a:gd name="connsiteY55" fmla="*/ 6094158 h 6561326"/>
                <a:gd name="connsiteX56" fmla="*/ 997654 w 6326724"/>
                <a:gd name="connsiteY56" fmla="*/ 5822374 h 6561326"/>
                <a:gd name="connsiteX57" fmla="*/ 798596 w 6326724"/>
                <a:gd name="connsiteY57" fmla="*/ 5534615 h 6561326"/>
                <a:gd name="connsiteX58" fmla="*/ 752075 w 6326724"/>
                <a:gd name="connsiteY58" fmla="*/ 5461324 h 6561326"/>
                <a:gd name="connsiteX59" fmla="*/ 707650 w 6326724"/>
                <a:gd name="connsiteY59" fmla="*/ 5390221 h 6561326"/>
                <a:gd name="connsiteX60" fmla="*/ 619980 w 6326724"/>
                <a:gd name="connsiteY60" fmla="*/ 5252396 h 6561326"/>
                <a:gd name="connsiteX61" fmla="*/ 438349 w 6326724"/>
                <a:gd name="connsiteY61" fmla="*/ 4970822 h 6561326"/>
                <a:gd name="connsiteX62" fmla="*/ 261044 w 6326724"/>
                <a:gd name="connsiteY62" fmla="*/ 4673145 h 6561326"/>
                <a:gd name="connsiteX63" fmla="*/ 181107 w 6326724"/>
                <a:gd name="connsiteY63" fmla="*/ 4515356 h 6561326"/>
                <a:gd name="connsiteX64" fmla="*/ 113224 w 6326724"/>
                <a:gd name="connsiteY64" fmla="*/ 4350223 h 6561326"/>
                <a:gd name="connsiteX65" fmla="*/ 61199 w 6326724"/>
                <a:gd name="connsiteY65" fmla="*/ 4178908 h 6561326"/>
                <a:gd name="connsiteX66" fmla="*/ 41804 w 6326724"/>
                <a:gd name="connsiteY66" fmla="*/ 4091577 h 6561326"/>
                <a:gd name="connsiteX67" fmla="*/ 33287 w 6326724"/>
                <a:gd name="connsiteY67" fmla="*/ 4047781 h 6561326"/>
                <a:gd name="connsiteX68" fmla="*/ 26209 w 6326724"/>
                <a:gd name="connsiteY68" fmla="*/ 4003858 h 6561326"/>
                <a:gd name="connsiteX69" fmla="*/ 0 w 6326724"/>
                <a:gd name="connsiteY69" fmla="*/ 3651953 h 6561326"/>
                <a:gd name="connsiteX70" fmla="*/ 72731 w 6326724"/>
                <a:gd name="connsiteY70" fmla="*/ 2966307 h 6561326"/>
                <a:gd name="connsiteX71" fmla="*/ 291316 w 6326724"/>
                <a:gd name="connsiteY71" fmla="*/ 2309385 h 6561326"/>
                <a:gd name="connsiteX72" fmla="*/ 1110878 w 6326724"/>
                <a:gd name="connsiteY72" fmla="*/ 1193776 h 6561326"/>
                <a:gd name="connsiteX73" fmla="*/ 1654327 w 6326724"/>
                <a:gd name="connsiteY73" fmla="*/ 756730 h 6561326"/>
                <a:gd name="connsiteX74" fmla="*/ 2261727 w 6326724"/>
                <a:gd name="connsiteY74" fmla="*/ 409720 h 6561326"/>
                <a:gd name="connsiteX75" fmla="*/ 3610060 w 6326724"/>
                <a:gd name="connsiteY75" fmla="*/ 27032 h 6561326"/>
                <a:gd name="connsiteX76" fmla="*/ 4139342 w 6326724"/>
                <a:gd name="connsiteY76" fmla="*/ 440 h 65613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Lst>
              <a:rect l="l" t="t" r="r" b="b"/>
              <a:pathLst>
                <a:path w="6326724" h="6561326">
                  <a:moveTo>
                    <a:pt x="6326724" y="5020808"/>
                  </a:moveTo>
                  <a:lnTo>
                    <a:pt x="6326724" y="5698632"/>
                  </a:lnTo>
                  <a:lnTo>
                    <a:pt x="6067438" y="5902509"/>
                  </a:lnTo>
                  <a:cubicBezTo>
                    <a:pt x="5977868" y="5970407"/>
                    <a:pt x="5888364" y="6036453"/>
                    <a:pt x="5799974" y="6102017"/>
                  </a:cubicBezTo>
                  <a:lnTo>
                    <a:pt x="5665258" y="6202100"/>
                  </a:lnTo>
                  <a:cubicBezTo>
                    <a:pt x="5619654" y="6235719"/>
                    <a:pt x="5573656" y="6269596"/>
                    <a:pt x="5526873" y="6302828"/>
                  </a:cubicBezTo>
                  <a:cubicBezTo>
                    <a:pt x="5480220" y="6336189"/>
                    <a:pt x="5433044" y="6369423"/>
                    <a:pt x="5385080" y="6402268"/>
                  </a:cubicBezTo>
                  <a:cubicBezTo>
                    <a:pt x="5336988" y="6434857"/>
                    <a:pt x="5288500" y="6467187"/>
                    <a:pt x="5238833" y="6498875"/>
                  </a:cubicBezTo>
                  <a:lnTo>
                    <a:pt x="5138040" y="6561326"/>
                  </a:lnTo>
                  <a:lnTo>
                    <a:pt x="3946072" y="6561326"/>
                  </a:lnTo>
                  <a:lnTo>
                    <a:pt x="3976009" y="6555242"/>
                  </a:lnTo>
                  <a:cubicBezTo>
                    <a:pt x="4123712" y="6519227"/>
                    <a:pt x="4266863" y="6466383"/>
                    <a:pt x="4404855" y="6399048"/>
                  </a:cubicBezTo>
                  <a:cubicBezTo>
                    <a:pt x="4589500" y="6310299"/>
                    <a:pt x="4765232" y="6196690"/>
                    <a:pt x="4938868" y="6072132"/>
                  </a:cubicBezTo>
                  <a:cubicBezTo>
                    <a:pt x="4982245" y="6041089"/>
                    <a:pt x="5025359" y="6008630"/>
                    <a:pt x="5068342" y="5976042"/>
                  </a:cubicBezTo>
                  <a:cubicBezTo>
                    <a:pt x="5111588" y="5943453"/>
                    <a:pt x="5154702" y="5910349"/>
                    <a:pt x="5197816" y="5876730"/>
                  </a:cubicBezTo>
                  <a:lnTo>
                    <a:pt x="5460039" y="5670637"/>
                  </a:lnTo>
                  <a:cubicBezTo>
                    <a:pt x="5639966" y="5530365"/>
                    <a:pt x="5821596" y="5399753"/>
                    <a:pt x="5999033" y="5271718"/>
                  </a:cubicBezTo>
                  <a:cubicBezTo>
                    <a:pt x="6087686" y="5207700"/>
                    <a:pt x="6174667" y="5143360"/>
                    <a:pt x="6258766" y="5077603"/>
                  </a:cubicBezTo>
                  <a:close/>
                  <a:moveTo>
                    <a:pt x="4139342" y="440"/>
                  </a:moveTo>
                  <a:cubicBezTo>
                    <a:pt x="4198237" y="1301"/>
                    <a:pt x="4257068" y="3427"/>
                    <a:pt x="4315744" y="6808"/>
                  </a:cubicBezTo>
                  <a:cubicBezTo>
                    <a:pt x="4550841" y="20849"/>
                    <a:pt x="4785806" y="55240"/>
                    <a:pt x="5015400" y="113591"/>
                  </a:cubicBezTo>
                  <a:cubicBezTo>
                    <a:pt x="5244992" y="171812"/>
                    <a:pt x="5469212" y="254249"/>
                    <a:pt x="5681114" y="361418"/>
                  </a:cubicBezTo>
                  <a:cubicBezTo>
                    <a:pt x="5892754" y="468586"/>
                    <a:pt x="6093124" y="599584"/>
                    <a:pt x="6270952" y="755441"/>
                  </a:cubicBezTo>
                  <a:lnTo>
                    <a:pt x="6326724" y="807432"/>
                  </a:lnTo>
                  <a:lnTo>
                    <a:pt x="6326724" y="1231565"/>
                  </a:lnTo>
                  <a:lnTo>
                    <a:pt x="6302093" y="1203002"/>
                  </a:lnTo>
                  <a:cubicBezTo>
                    <a:pt x="6227937" y="1127247"/>
                    <a:pt x="6149211" y="1056081"/>
                    <a:pt x="6066914" y="989616"/>
                  </a:cubicBezTo>
                  <a:cubicBezTo>
                    <a:pt x="5902714" y="856299"/>
                    <a:pt x="5724360" y="740371"/>
                    <a:pt x="5533688" y="647242"/>
                  </a:cubicBezTo>
                  <a:cubicBezTo>
                    <a:pt x="5343146" y="553857"/>
                    <a:pt x="5141466" y="482239"/>
                    <a:pt x="4933626" y="432262"/>
                  </a:cubicBezTo>
                  <a:cubicBezTo>
                    <a:pt x="4725788" y="382156"/>
                    <a:pt x="4512182" y="353303"/>
                    <a:pt x="4296873" y="343126"/>
                  </a:cubicBezTo>
                  <a:cubicBezTo>
                    <a:pt x="4081172" y="332435"/>
                    <a:pt x="3865732" y="339520"/>
                    <a:pt x="3651602" y="365797"/>
                  </a:cubicBezTo>
                  <a:cubicBezTo>
                    <a:pt x="3437604" y="392202"/>
                    <a:pt x="3225572" y="436384"/>
                    <a:pt x="3018256" y="496666"/>
                  </a:cubicBezTo>
                  <a:cubicBezTo>
                    <a:pt x="2810809" y="556691"/>
                    <a:pt x="2608474" y="634362"/>
                    <a:pt x="2412429" y="724399"/>
                  </a:cubicBezTo>
                  <a:cubicBezTo>
                    <a:pt x="2019160" y="902541"/>
                    <a:pt x="1651969" y="1138775"/>
                    <a:pt x="1329857" y="1424086"/>
                  </a:cubicBezTo>
                  <a:cubicBezTo>
                    <a:pt x="1169326" y="1567192"/>
                    <a:pt x="1020588" y="1723307"/>
                    <a:pt x="887314" y="1891015"/>
                  </a:cubicBezTo>
                  <a:cubicBezTo>
                    <a:pt x="753778" y="2058466"/>
                    <a:pt x="635967" y="2238026"/>
                    <a:pt x="537420" y="2427245"/>
                  </a:cubicBezTo>
                  <a:cubicBezTo>
                    <a:pt x="438874" y="2616335"/>
                    <a:pt x="356839" y="2814313"/>
                    <a:pt x="299965" y="3020021"/>
                  </a:cubicBezTo>
                  <a:cubicBezTo>
                    <a:pt x="242961" y="3225212"/>
                    <a:pt x="213474" y="3438518"/>
                    <a:pt x="213606" y="3651953"/>
                  </a:cubicBezTo>
                  <a:cubicBezTo>
                    <a:pt x="214785" y="3756804"/>
                    <a:pt x="225269" y="3860881"/>
                    <a:pt x="250036" y="3961352"/>
                  </a:cubicBezTo>
                  <a:cubicBezTo>
                    <a:pt x="274412" y="4061950"/>
                    <a:pt x="312284" y="4158171"/>
                    <a:pt x="357625" y="4250783"/>
                  </a:cubicBezTo>
                  <a:cubicBezTo>
                    <a:pt x="380558" y="4297025"/>
                    <a:pt x="405982" y="4342366"/>
                    <a:pt x="432715" y="4387063"/>
                  </a:cubicBezTo>
                  <a:cubicBezTo>
                    <a:pt x="459841" y="4431630"/>
                    <a:pt x="488803" y="4475554"/>
                    <a:pt x="518943" y="4518962"/>
                  </a:cubicBezTo>
                  <a:cubicBezTo>
                    <a:pt x="580011" y="4605521"/>
                    <a:pt x="647893" y="4689504"/>
                    <a:pt x="718133" y="4773874"/>
                  </a:cubicBezTo>
                  <a:cubicBezTo>
                    <a:pt x="788374" y="4858372"/>
                    <a:pt x="861760" y="4942871"/>
                    <a:pt x="933704" y="5030717"/>
                  </a:cubicBezTo>
                  <a:cubicBezTo>
                    <a:pt x="969742" y="5074512"/>
                    <a:pt x="1005387" y="5119337"/>
                    <a:pt x="1040900" y="5164806"/>
                  </a:cubicBezTo>
                  <a:lnTo>
                    <a:pt x="1092401" y="5230628"/>
                  </a:lnTo>
                  <a:cubicBezTo>
                    <a:pt x="1109306" y="5251624"/>
                    <a:pt x="1125425" y="5273135"/>
                    <a:pt x="1142854" y="5293615"/>
                  </a:cubicBezTo>
                  <a:cubicBezTo>
                    <a:pt x="1278880" y="5460293"/>
                    <a:pt x="1426438" y="5613704"/>
                    <a:pt x="1576354" y="5759128"/>
                  </a:cubicBezTo>
                  <a:cubicBezTo>
                    <a:pt x="1651706" y="5831519"/>
                    <a:pt x="1728368" y="5901461"/>
                    <a:pt x="1806865" y="5968571"/>
                  </a:cubicBezTo>
                  <a:cubicBezTo>
                    <a:pt x="1885362" y="6035680"/>
                    <a:pt x="1965299" y="6100599"/>
                    <a:pt x="2048253" y="6161654"/>
                  </a:cubicBezTo>
                  <a:cubicBezTo>
                    <a:pt x="2213502" y="6284022"/>
                    <a:pt x="2391724" y="6393380"/>
                    <a:pt x="2587506" y="6467059"/>
                  </a:cubicBezTo>
                  <a:cubicBezTo>
                    <a:pt x="2685137" y="6503898"/>
                    <a:pt x="2786304" y="6532106"/>
                    <a:pt x="2889176" y="6553360"/>
                  </a:cubicBezTo>
                  <a:lnTo>
                    <a:pt x="2929698" y="6561326"/>
                  </a:lnTo>
                  <a:lnTo>
                    <a:pt x="1816374" y="6561326"/>
                  </a:lnTo>
                  <a:lnTo>
                    <a:pt x="1787601" y="6545761"/>
                  </a:lnTo>
                  <a:cubicBezTo>
                    <a:pt x="1577272" y="6422749"/>
                    <a:pt x="1389483" y="6266761"/>
                    <a:pt x="1225544" y="6094158"/>
                  </a:cubicBezTo>
                  <a:cubicBezTo>
                    <a:pt x="1143116" y="6007986"/>
                    <a:pt x="1068158" y="5916274"/>
                    <a:pt x="997654" y="5822374"/>
                  </a:cubicBezTo>
                  <a:cubicBezTo>
                    <a:pt x="927546" y="5728086"/>
                    <a:pt x="860842" y="5632381"/>
                    <a:pt x="798596" y="5534615"/>
                  </a:cubicBezTo>
                  <a:cubicBezTo>
                    <a:pt x="782608" y="5510399"/>
                    <a:pt x="767537" y="5485797"/>
                    <a:pt x="752075" y="5461324"/>
                  </a:cubicBezTo>
                  <a:lnTo>
                    <a:pt x="707650" y="5390221"/>
                  </a:lnTo>
                  <a:cubicBezTo>
                    <a:pt x="679213" y="5344237"/>
                    <a:pt x="649728" y="5298638"/>
                    <a:pt x="619980" y="5252396"/>
                  </a:cubicBezTo>
                  <a:lnTo>
                    <a:pt x="438349" y="4970822"/>
                  </a:lnTo>
                  <a:cubicBezTo>
                    <a:pt x="377413" y="4874860"/>
                    <a:pt x="317263" y="4776064"/>
                    <a:pt x="261044" y="4673145"/>
                  </a:cubicBezTo>
                  <a:cubicBezTo>
                    <a:pt x="233000" y="4621622"/>
                    <a:pt x="205874" y="4569197"/>
                    <a:pt x="181107" y="4515356"/>
                  </a:cubicBezTo>
                  <a:cubicBezTo>
                    <a:pt x="156470" y="4461385"/>
                    <a:pt x="133537" y="4406385"/>
                    <a:pt x="113224" y="4350223"/>
                  </a:cubicBezTo>
                  <a:cubicBezTo>
                    <a:pt x="93305" y="4293934"/>
                    <a:pt x="75614" y="4236872"/>
                    <a:pt x="61199" y="4178908"/>
                  </a:cubicBezTo>
                  <a:cubicBezTo>
                    <a:pt x="54385" y="4149927"/>
                    <a:pt x="47440" y="4120815"/>
                    <a:pt x="41804" y="4091577"/>
                  </a:cubicBezTo>
                  <a:lnTo>
                    <a:pt x="33287" y="4047781"/>
                  </a:lnTo>
                  <a:lnTo>
                    <a:pt x="26209" y="4003858"/>
                  </a:lnTo>
                  <a:cubicBezTo>
                    <a:pt x="7732" y="3886643"/>
                    <a:pt x="0" y="3768783"/>
                    <a:pt x="0" y="3651953"/>
                  </a:cubicBezTo>
                  <a:cubicBezTo>
                    <a:pt x="524" y="3422031"/>
                    <a:pt x="25030" y="3192109"/>
                    <a:pt x="72731" y="2966307"/>
                  </a:cubicBezTo>
                  <a:cubicBezTo>
                    <a:pt x="120301" y="2740634"/>
                    <a:pt x="193163" y="2519343"/>
                    <a:pt x="291316" y="2309385"/>
                  </a:cubicBezTo>
                  <a:cubicBezTo>
                    <a:pt x="488540" y="1889469"/>
                    <a:pt x="774352" y="1513736"/>
                    <a:pt x="1110878" y="1193776"/>
                  </a:cubicBezTo>
                  <a:cubicBezTo>
                    <a:pt x="1279535" y="1033797"/>
                    <a:pt x="1461821" y="887856"/>
                    <a:pt x="1654327" y="756730"/>
                  </a:cubicBezTo>
                  <a:cubicBezTo>
                    <a:pt x="1847096" y="625732"/>
                    <a:pt x="2049956" y="509031"/>
                    <a:pt x="2261727" y="409720"/>
                  </a:cubicBezTo>
                  <a:cubicBezTo>
                    <a:pt x="2685792" y="212515"/>
                    <a:pt x="3142357" y="82162"/>
                    <a:pt x="3610060" y="27032"/>
                  </a:cubicBezTo>
                  <a:cubicBezTo>
                    <a:pt x="3785399" y="6647"/>
                    <a:pt x="3962657" y="-2144"/>
                    <a:pt x="4139342" y="440"/>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2" name="Freeform: Shape 51">
              <a:extLst>
                <a:ext uri="{FF2B5EF4-FFF2-40B4-BE49-F238E27FC236}">
                  <a16:creationId xmlns:a16="http://schemas.microsoft.com/office/drawing/2014/main" id="{BC4A6C98-F96E-4587-B01F-A9B01BBFAD0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70322" y="353119"/>
              <a:ext cx="6321679" cy="6521594"/>
            </a:xfrm>
            <a:custGeom>
              <a:avLst/>
              <a:gdLst>
                <a:gd name="connsiteX0" fmla="*/ 4150102 w 6321679"/>
                <a:gd name="connsiteY0" fmla="*/ 0 h 6521594"/>
                <a:gd name="connsiteX1" fmla="*/ 6083891 w 6321679"/>
                <a:gd name="connsiteY1" fmla="*/ 619943 h 6521594"/>
                <a:gd name="connsiteX2" fmla="*/ 6321679 w 6321679"/>
                <a:gd name="connsiteY2" fmla="*/ 822247 h 6521594"/>
                <a:gd name="connsiteX3" fmla="*/ 6321679 w 6321679"/>
                <a:gd name="connsiteY3" fmla="*/ 1866928 h 6521594"/>
                <a:gd name="connsiteX4" fmla="*/ 6212358 w 6321679"/>
                <a:gd name="connsiteY4" fmla="*/ 1689281 h 6521594"/>
                <a:gd name="connsiteX5" fmla="*/ 6049880 w 6321679"/>
                <a:gd name="connsiteY5" fmla="*/ 1477173 h 6521594"/>
                <a:gd name="connsiteX6" fmla="*/ 5248663 w 6321679"/>
                <a:gd name="connsiteY6" fmla="*/ 869327 h 6521594"/>
                <a:gd name="connsiteX7" fmla="*/ 4150102 w 6321679"/>
                <a:gd name="connsiteY7" fmla="*/ 644042 h 6521594"/>
                <a:gd name="connsiteX8" fmla="*/ 2867946 w 6321679"/>
                <a:gd name="connsiteY8" fmla="*/ 886459 h 6521594"/>
                <a:gd name="connsiteX9" fmla="*/ 1728892 w 6321679"/>
                <a:gd name="connsiteY9" fmla="*/ 1552397 h 6521594"/>
                <a:gd name="connsiteX10" fmla="*/ 941043 w 6321679"/>
                <a:gd name="connsiteY10" fmla="*/ 2512664 h 6521594"/>
                <a:gd name="connsiteX11" fmla="*/ 655362 w 6321679"/>
                <a:gd name="connsiteY11" fmla="*/ 3630204 h 6521594"/>
                <a:gd name="connsiteX12" fmla="*/ 1128177 w 6321679"/>
                <a:gd name="connsiteY12" fmla="*/ 4667883 h 6521594"/>
                <a:gd name="connsiteX13" fmla="*/ 1366419 w 6321679"/>
                <a:gd name="connsiteY13" fmla="*/ 4997246 h 6521594"/>
                <a:gd name="connsiteX14" fmla="*/ 3601937 w 6321679"/>
                <a:gd name="connsiteY14" fmla="*/ 6284685 h 6521594"/>
                <a:gd name="connsiteX15" fmla="*/ 5298985 w 6321679"/>
                <a:gd name="connsiteY15" fmla="*/ 5492643 h 6521594"/>
                <a:gd name="connsiteX16" fmla="*/ 5505513 w 6321679"/>
                <a:gd name="connsiteY16" fmla="*/ 5335367 h 6521594"/>
                <a:gd name="connsiteX17" fmla="*/ 6252618 w 6321679"/>
                <a:gd name="connsiteY17" fmla="*/ 4722492 h 6521594"/>
                <a:gd name="connsiteX18" fmla="*/ 6321679 w 6321679"/>
                <a:gd name="connsiteY18" fmla="*/ 4651477 h 6521594"/>
                <a:gd name="connsiteX19" fmla="*/ 6321679 w 6321679"/>
                <a:gd name="connsiteY19" fmla="*/ 5523097 h 6521594"/>
                <a:gd name="connsiteX20" fmla="*/ 6024428 w 6321679"/>
                <a:gd name="connsiteY20" fmla="*/ 5754969 h 6521594"/>
                <a:gd name="connsiteX21" fmla="*/ 5702345 w 6321679"/>
                <a:gd name="connsiteY21" fmla="*/ 6000018 h 6521594"/>
                <a:gd name="connsiteX22" fmla="*/ 4988380 w 6321679"/>
                <a:gd name="connsiteY22" fmla="*/ 6506549 h 6521594"/>
                <a:gd name="connsiteX23" fmla="*/ 4961490 w 6321679"/>
                <a:gd name="connsiteY23" fmla="*/ 6521594 h 6521594"/>
                <a:gd name="connsiteX24" fmla="*/ 2011326 w 6321679"/>
                <a:gd name="connsiteY24" fmla="*/ 6521594 h 6521594"/>
                <a:gd name="connsiteX25" fmla="*/ 1982893 w 6321679"/>
                <a:gd name="connsiteY25" fmla="*/ 6505768 h 6521594"/>
                <a:gd name="connsiteX26" fmla="*/ 824149 w 6321679"/>
                <a:gd name="connsiteY26" fmla="*/ 5358682 h 6521594"/>
                <a:gd name="connsiteX27" fmla="*/ 0 w 6321679"/>
                <a:gd name="connsiteY27" fmla="*/ 3630075 h 6521594"/>
                <a:gd name="connsiteX28" fmla="*/ 4150102 w 6321679"/>
                <a:gd name="connsiteY28" fmla="*/ 0 h 65215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6321679" h="6521594">
                  <a:moveTo>
                    <a:pt x="4150102" y="0"/>
                  </a:moveTo>
                  <a:cubicBezTo>
                    <a:pt x="4918148" y="0"/>
                    <a:pt x="5569597" y="228540"/>
                    <a:pt x="6083891" y="619943"/>
                  </a:cubicBezTo>
                  <a:lnTo>
                    <a:pt x="6321679" y="822247"/>
                  </a:lnTo>
                  <a:lnTo>
                    <a:pt x="6321679" y="1866928"/>
                  </a:lnTo>
                  <a:lnTo>
                    <a:pt x="6212358" y="1689281"/>
                  </a:lnTo>
                  <a:cubicBezTo>
                    <a:pt x="6161484" y="1615222"/>
                    <a:pt x="6107295" y="1544427"/>
                    <a:pt x="6049880" y="1477173"/>
                  </a:cubicBezTo>
                  <a:cubicBezTo>
                    <a:pt x="5825135" y="1214018"/>
                    <a:pt x="5555573" y="1009470"/>
                    <a:pt x="5248663" y="869327"/>
                  </a:cubicBezTo>
                  <a:cubicBezTo>
                    <a:pt x="4921178" y="719909"/>
                    <a:pt x="4551627" y="644042"/>
                    <a:pt x="4150102" y="644042"/>
                  </a:cubicBezTo>
                  <a:cubicBezTo>
                    <a:pt x="3724203" y="644042"/>
                    <a:pt x="3292799" y="725448"/>
                    <a:pt x="2867946" y="886459"/>
                  </a:cubicBezTo>
                  <a:cubicBezTo>
                    <a:pt x="2454234" y="1042832"/>
                    <a:pt x="2060440" y="1273141"/>
                    <a:pt x="1728892" y="1552397"/>
                  </a:cubicBezTo>
                  <a:cubicBezTo>
                    <a:pt x="1391580" y="1836419"/>
                    <a:pt x="1126473" y="2159600"/>
                    <a:pt x="941043" y="2512664"/>
                  </a:cubicBezTo>
                  <a:cubicBezTo>
                    <a:pt x="751551" y="2873583"/>
                    <a:pt x="655362" y="3249575"/>
                    <a:pt x="655362" y="3630204"/>
                  </a:cubicBezTo>
                  <a:cubicBezTo>
                    <a:pt x="655362" y="4013537"/>
                    <a:pt x="808817" y="4237405"/>
                    <a:pt x="1128177" y="4667883"/>
                  </a:cubicBezTo>
                  <a:cubicBezTo>
                    <a:pt x="1205232" y="4771702"/>
                    <a:pt x="1284908" y="4879129"/>
                    <a:pt x="1366419" y="4997246"/>
                  </a:cubicBezTo>
                  <a:cubicBezTo>
                    <a:pt x="1989282" y="5899677"/>
                    <a:pt x="2657880" y="6284685"/>
                    <a:pt x="3601937" y="6284685"/>
                  </a:cubicBezTo>
                  <a:cubicBezTo>
                    <a:pt x="4221523" y="6284685"/>
                    <a:pt x="4676122" y="5971036"/>
                    <a:pt x="5298985" y="5492643"/>
                  </a:cubicBezTo>
                  <a:cubicBezTo>
                    <a:pt x="5368571" y="5439187"/>
                    <a:pt x="5438156" y="5386375"/>
                    <a:pt x="5505513" y="5335367"/>
                  </a:cubicBezTo>
                  <a:cubicBezTo>
                    <a:pt x="5779335" y="5127761"/>
                    <a:pt x="6041730" y="4928776"/>
                    <a:pt x="6252618" y="4722492"/>
                  </a:cubicBezTo>
                  <a:lnTo>
                    <a:pt x="6321679" y="4651477"/>
                  </a:lnTo>
                  <a:lnTo>
                    <a:pt x="6321679" y="5523097"/>
                  </a:lnTo>
                  <a:lnTo>
                    <a:pt x="6024428" y="5754969"/>
                  </a:lnTo>
                  <a:cubicBezTo>
                    <a:pt x="5918395" y="5835747"/>
                    <a:pt x="5810491" y="5916953"/>
                    <a:pt x="5702345" y="6000018"/>
                  </a:cubicBezTo>
                  <a:cubicBezTo>
                    <a:pt x="5466020" y="6181541"/>
                    <a:pt x="5232938" y="6357503"/>
                    <a:pt x="4988380" y="6506549"/>
                  </a:cubicBezTo>
                  <a:lnTo>
                    <a:pt x="4961490" y="6521594"/>
                  </a:lnTo>
                  <a:lnTo>
                    <a:pt x="2011326" y="6521594"/>
                  </a:lnTo>
                  <a:lnTo>
                    <a:pt x="1982893" y="6505768"/>
                  </a:lnTo>
                  <a:cubicBezTo>
                    <a:pt x="1531799" y="6233999"/>
                    <a:pt x="1157400" y="5841520"/>
                    <a:pt x="824149" y="5358682"/>
                  </a:cubicBezTo>
                  <a:cubicBezTo>
                    <a:pt x="424196" y="4779302"/>
                    <a:pt x="0" y="4381929"/>
                    <a:pt x="0" y="3630075"/>
                  </a:cubicBezTo>
                  <a:cubicBezTo>
                    <a:pt x="0" y="1625174"/>
                    <a:pt x="2089794" y="0"/>
                    <a:pt x="4150102" y="0"/>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3" name="Freeform: Shape 52">
              <a:extLst>
                <a:ext uri="{FF2B5EF4-FFF2-40B4-BE49-F238E27FC236}">
                  <a16:creationId xmlns:a16="http://schemas.microsoft.com/office/drawing/2014/main" id="{A66409EC-9CC3-482A-A4A5-54ED092B3F2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70322" y="353119"/>
              <a:ext cx="6321679" cy="6521594"/>
            </a:xfrm>
            <a:custGeom>
              <a:avLst/>
              <a:gdLst>
                <a:gd name="connsiteX0" fmla="*/ 4150102 w 6321679"/>
                <a:gd name="connsiteY0" fmla="*/ 0 h 6521594"/>
                <a:gd name="connsiteX1" fmla="*/ 6083891 w 6321679"/>
                <a:gd name="connsiteY1" fmla="*/ 619943 h 6521594"/>
                <a:gd name="connsiteX2" fmla="*/ 6321679 w 6321679"/>
                <a:gd name="connsiteY2" fmla="*/ 822247 h 6521594"/>
                <a:gd name="connsiteX3" fmla="*/ 6321679 w 6321679"/>
                <a:gd name="connsiteY3" fmla="*/ 2150195 h 6521594"/>
                <a:gd name="connsiteX4" fmla="*/ 6241288 w 6321679"/>
                <a:gd name="connsiteY4" fmla="*/ 1985338 h 6521594"/>
                <a:gd name="connsiteX5" fmla="*/ 5949367 w 6321679"/>
                <a:gd name="connsiteY5" fmla="*/ 1559997 h 6521594"/>
                <a:gd name="connsiteX6" fmla="*/ 5193362 w 6321679"/>
                <a:gd name="connsiteY6" fmla="*/ 986156 h 6521594"/>
                <a:gd name="connsiteX7" fmla="*/ 4150102 w 6321679"/>
                <a:gd name="connsiteY7" fmla="*/ 772850 h 6521594"/>
                <a:gd name="connsiteX8" fmla="*/ 2914861 w 6321679"/>
                <a:gd name="connsiteY8" fmla="*/ 1006637 h 6521594"/>
                <a:gd name="connsiteX9" fmla="*/ 1814073 w 6321679"/>
                <a:gd name="connsiteY9" fmla="*/ 1650163 h 6521594"/>
                <a:gd name="connsiteX10" fmla="*/ 1057412 w 6321679"/>
                <a:gd name="connsiteY10" fmla="*/ 2571657 h 6521594"/>
                <a:gd name="connsiteX11" fmla="*/ 786277 w 6321679"/>
                <a:gd name="connsiteY11" fmla="*/ 3630204 h 6521594"/>
                <a:gd name="connsiteX12" fmla="*/ 1233931 w 6321679"/>
                <a:gd name="connsiteY12" fmla="*/ 4592016 h 6521594"/>
                <a:gd name="connsiteX13" fmla="*/ 1474795 w 6321679"/>
                <a:gd name="connsiteY13" fmla="*/ 4924985 h 6521594"/>
                <a:gd name="connsiteX14" fmla="*/ 2393691 w 6321679"/>
                <a:gd name="connsiteY14" fmla="*/ 5846995 h 6521594"/>
                <a:gd name="connsiteX15" fmla="*/ 3601805 w 6321679"/>
                <a:gd name="connsiteY15" fmla="*/ 6155876 h 6521594"/>
                <a:gd name="connsiteX16" fmla="*/ 4378909 w 6321679"/>
                <a:gd name="connsiteY16" fmla="*/ 5959186 h 6521594"/>
                <a:gd name="connsiteX17" fmla="*/ 5218129 w 6321679"/>
                <a:gd name="connsiteY17" fmla="*/ 5391271 h 6521594"/>
                <a:gd name="connsiteX18" fmla="*/ 5425313 w 6321679"/>
                <a:gd name="connsiteY18" fmla="*/ 5233481 h 6521594"/>
                <a:gd name="connsiteX19" fmla="*/ 6254366 w 6321679"/>
                <a:gd name="connsiteY19" fmla="*/ 4534301 h 6521594"/>
                <a:gd name="connsiteX20" fmla="*/ 6321679 w 6321679"/>
                <a:gd name="connsiteY20" fmla="*/ 4456641 h 6521594"/>
                <a:gd name="connsiteX21" fmla="*/ 6321679 w 6321679"/>
                <a:gd name="connsiteY21" fmla="*/ 5523097 h 6521594"/>
                <a:gd name="connsiteX22" fmla="*/ 6024428 w 6321679"/>
                <a:gd name="connsiteY22" fmla="*/ 5754969 h 6521594"/>
                <a:gd name="connsiteX23" fmla="*/ 5702345 w 6321679"/>
                <a:gd name="connsiteY23" fmla="*/ 6000018 h 6521594"/>
                <a:gd name="connsiteX24" fmla="*/ 4988380 w 6321679"/>
                <a:gd name="connsiteY24" fmla="*/ 6506549 h 6521594"/>
                <a:gd name="connsiteX25" fmla="*/ 4961490 w 6321679"/>
                <a:gd name="connsiteY25" fmla="*/ 6521594 h 6521594"/>
                <a:gd name="connsiteX26" fmla="*/ 2011326 w 6321679"/>
                <a:gd name="connsiteY26" fmla="*/ 6521594 h 6521594"/>
                <a:gd name="connsiteX27" fmla="*/ 1982893 w 6321679"/>
                <a:gd name="connsiteY27" fmla="*/ 6505768 h 6521594"/>
                <a:gd name="connsiteX28" fmla="*/ 824149 w 6321679"/>
                <a:gd name="connsiteY28" fmla="*/ 5358682 h 6521594"/>
                <a:gd name="connsiteX29" fmla="*/ 0 w 6321679"/>
                <a:gd name="connsiteY29" fmla="*/ 3630075 h 6521594"/>
                <a:gd name="connsiteX30" fmla="*/ 4150102 w 6321679"/>
                <a:gd name="connsiteY30" fmla="*/ 0 h 65215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6321679" h="6521594">
                  <a:moveTo>
                    <a:pt x="4150102" y="0"/>
                  </a:moveTo>
                  <a:cubicBezTo>
                    <a:pt x="4918148" y="0"/>
                    <a:pt x="5569597" y="228540"/>
                    <a:pt x="6083891" y="619943"/>
                  </a:cubicBezTo>
                  <a:lnTo>
                    <a:pt x="6321679" y="822247"/>
                  </a:lnTo>
                  <a:lnTo>
                    <a:pt x="6321679" y="2150195"/>
                  </a:lnTo>
                  <a:lnTo>
                    <a:pt x="6241288" y="1985338"/>
                  </a:lnTo>
                  <a:cubicBezTo>
                    <a:pt x="6156788" y="1831195"/>
                    <a:pt x="6059249" y="1688709"/>
                    <a:pt x="5949367" y="1559997"/>
                  </a:cubicBezTo>
                  <a:cubicBezTo>
                    <a:pt x="5737073" y="1311397"/>
                    <a:pt x="5482843" y="1118314"/>
                    <a:pt x="5193362" y="986156"/>
                  </a:cubicBezTo>
                  <a:cubicBezTo>
                    <a:pt x="4883437" y="844596"/>
                    <a:pt x="4532365" y="772850"/>
                    <a:pt x="4150102" y="772850"/>
                  </a:cubicBezTo>
                  <a:cubicBezTo>
                    <a:pt x="3746218" y="772850"/>
                    <a:pt x="3319008" y="853613"/>
                    <a:pt x="2914861" y="1006637"/>
                  </a:cubicBezTo>
                  <a:cubicBezTo>
                    <a:pt x="2515039" y="1157857"/>
                    <a:pt x="2134350" y="1380438"/>
                    <a:pt x="1814073" y="1650163"/>
                  </a:cubicBezTo>
                  <a:cubicBezTo>
                    <a:pt x="1494190" y="1919502"/>
                    <a:pt x="1232622" y="2238173"/>
                    <a:pt x="1057412" y="2571657"/>
                  </a:cubicBezTo>
                  <a:cubicBezTo>
                    <a:pt x="877486" y="2914158"/>
                    <a:pt x="786277" y="3270313"/>
                    <a:pt x="786277" y="3630204"/>
                  </a:cubicBezTo>
                  <a:cubicBezTo>
                    <a:pt x="786277" y="3974121"/>
                    <a:pt x="923483" y="4173646"/>
                    <a:pt x="1233931" y="4592016"/>
                  </a:cubicBezTo>
                  <a:cubicBezTo>
                    <a:pt x="1311641" y="4696736"/>
                    <a:pt x="1391972" y="4805064"/>
                    <a:pt x="1474795" y="4924985"/>
                  </a:cubicBezTo>
                  <a:cubicBezTo>
                    <a:pt x="1767682" y="5349278"/>
                    <a:pt x="2068172" y="5650948"/>
                    <a:pt x="2393691" y="5846995"/>
                  </a:cubicBezTo>
                  <a:cubicBezTo>
                    <a:pt x="2738735" y="6054891"/>
                    <a:pt x="3133971" y="6155876"/>
                    <a:pt x="3601805" y="6155876"/>
                  </a:cubicBezTo>
                  <a:cubicBezTo>
                    <a:pt x="3867305" y="6155876"/>
                    <a:pt x="4114196" y="6093405"/>
                    <a:pt x="4378909" y="5959186"/>
                  </a:cubicBezTo>
                  <a:cubicBezTo>
                    <a:pt x="4650699" y="5821362"/>
                    <a:pt x="4919737" y="5620421"/>
                    <a:pt x="5218129" y="5391271"/>
                  </a:cubicBezTo>
                  <a:cubicBezTo>
                    <a:pt x="5288107" y="5337558"/>
                    <a:pt x="5357824" y="5284617"/>
                    <a:pt x="5425313" y="5233481"/>
                  </a:cubicBezTo>
                  <a:cubicBezTo>
                    <a:pt x="5739037" y="4995556"/>
                    <a:pt x="6037512" y="4769168"/>
                    <a:pt x="6254366" y="4534301"/>
                  </a:cubicBezTo>
                  <a:lnTo>
                    <a:pt x="6321679" y="4456641"/>
                  </a:lnTo>
                  <a:lnTo>
                    <a:pt x="6321679" y="5523097"/>
                  </a:lnTo>
                  <a:lnTo>
                    <a:pt x="6024428" y="5754969"/>
                  </a:lnTo>
                  <a:cubicBezTo>
                    <a:pt x="5918395" y="5835747"/>
                    <a:pt x="5810491" y="5916953"/>
                    <a:pt x="5702345" y="6000018"/>
                  </a:cubicBezTo>
                  <a:cubicBezTo>
                    <a:pt x="5466020" y="6181541"/>
                    <a:pt x="5232938" y="6357503"/>
                    <a:pt x="4988380" y="6506549"/>
                  </a:cubicBezTo>
                  <a:lnTo>
                    <a:pt x="4961490" y="6521594"/>
                  </a:lnTo>
                  <a:lnTo>
                    <a:pt x="2011326" y="6521594"/>
                  </a:lnTo>
                  <a:lnTo>
                    <a:pt x="1982893" y="6505768"/>
                  </a:lnTo>
                  <a:cubicBezTo>
                    <a:pt x="1531799" y="6233999"/>
                    <a:pt x="1157400" y="5841520"/>
                    <a:pt x="824149" y="5358682"/>
                  </a:cubicBezTo>
                  <a:cubicBezTo>
                    <a:pt x="424196" y="4779302"/>
                    <a:pt x="0" y="4381929"/>
                    <a:pt x="0" y="3630075"/>
                  </a:cubicBezTo>
                  <a:cubicBezTo>
                    <a:pt x="0" y="1625174"/>
                    <a:pt x="2089794" y="0"/>
                    <a:pt x="4150102" y="0"/>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pic>
        <p:nvPicPr>
          <p:cNvPr id="5" name="Picture 4">
            <a:extLst>
              <a:ext uri="{FF2B5EF4-FFF2-40B4-BE49-F238E27FC236}">
                <a16:creationId xmlns:a16="http://schemas.microsoft.com/office/drawing/2014/main" id="{9610A5FC-E74E-2F2F-0128-B2C86DFCB332}"/>
              </a:ext>
            </a:extLst>
          </p:cNvPr>
          <p:cNvPicPr>
            <a:picLocks noChangeAspect="1"/>
          </p:cNvPicPr>
          <p:nvPr/>
        </p:nvPicPr>
        <p:blipFill>
          <a:blip r:embed="rId3"/>
          <a:stretch>
            <a:fillRect/>
          </a:stretch>
        </p:blipFill>
        <p:spPr>
          <a:xfrm>
            <a:off x="7588649" y="2257006"/>
            <a:ext cx="4142232" cy="2091826"/>
          </a:xfrm>
          <a:prstGeom prst="rect">
            <a:avLst/>
          </a:prstGeom>
        </p:spPr>
      </p:pic>
    </p:spTree>
    <p:extLst>
      <p:ext uri="{BB962C8B-B14F-4D97-AF65-F5344CB8AC3E}">
        <p14:creationId xmlns:p14="http://schemas.microsoft.com/office/powerpoint/2010/main" val="328107113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53" name="Rectangle 52">
            <a:extLst>
              <a:ext uri="{FF2B5EF4-FFF2-40B4-BE49-F238E27FC236}">
                <a16:creationId xmlns:a16="http://schemas.microsoft.com/office/drawing/2014/main" id="{9E9F2A28-69A3-4945-B6B6-C2E4A6C5537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1C5F4EA-B804-7921-9CE7-668CA3AA4DDB}"/>
              </a:ext>
            </a:extLst>
          </p:cNvPr>
          <p:cNvSpPr>
            <a:spLocks noGrp="1"/>
          </p:cNvSpPr>
          <p:nvPr>
            <p:ph type="title"/>
          </p:nvPr>
        </p:nvSpPr>
        <p:spPr>
          <a:xfrm>
            <a:off x="6203538" y="365125"/>
            <a:ext cx="5393360" cy="1325563"/>
          </a:xfrm>
        </p:spPr>
        <p:txBody>
          <a:bodyPr>
            <a:normAutofit/>
          </a:bodyPr>
          <a:lstStyle/>
          <a:p>
            <a:r>
              <a:rPr lang="en-GB"/>
              <a:t>Combining sport and wellbeing!</a:t>
            </a:r>
          </a:p>
        </p:txBody>
      </p:sp>
      <p:sp>
        <p:nvSpPr>
          <p:cNvPr id="55" name="Freeform: Shape 54">
            <a:extLst>
              <a:ext uri="{FF2B5EF4-FFF2-40B4-BE49-F238E27FC236}">
                <a16:creationId xmlns:a16="http://schemas.microsoft.com/office/drawing/2014/main" id="{CB147A70-DC29-4DDF-A34C-2B82C6E229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784038" y="0"/>
            <a:ext cx="842502" cy="354793"/>
          </a:xfrm>
          <a:custGeom>
            <a:avLst/>
            <a:gdLst>
              <a:gd name="connsiteX0" fmla="*/ 0 w 1135066"/>
              <a:gd name="connsiteY0" fmla="*/ 0 h 477997"/>
              <a:gd name="connsiteX1" fmla="*/ 1135066 w 1135066"/>
              <a:gd name="connsiteY1" fmla="*/ 0 h 477997"/>
              <a:gd name="connsiteX2" fmla="*/ 1133370 w 1135066"/>
              <a:gd name="connsiteY2" fmla="*/ 16827 h 477997"/>
              <a:gd name="connsiteX3" fmla="*/ 567533 w 1135066"/>
              <a:gd name="connsiteY3" fmla="*/ 477997 h 477997"/>
              <a:gd name="connsiteX4" fmla="*/ 1696 w 1135066"/>
              <a:gd name="connsiteY4" fmla="*/ 16827 h 4779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28" name="Picture 27" descr="A blue arrows with purple text&#10;&#10;Description automatically generated">
            <a:extLst>
              <a:ext uri="{FF2B5EF4-FFF2-40B4-BE49-F238E27FC236}">
                <a16:creationId xmlns:a16="http://schemas.microsoft.com/office/drawing/2014/main" id="{1F899299-86FF-4369-B6DC-20FBD78C14A2}"/>
              </a:ext>
            </a:extLst>
          </p:cNvPr>
          <p:cNvPicPr>
            <a:picLocks noChangeAspect="1"/>
          </p:cNvPicPr>
          <p:nvPr/>
        </p:nvPicPr>
        <p:blipFill>
          <a:blip r:embed="rId2"/>
          <a:srcRect t="8241" r="-1" b="7071"/>
          <a:stretch/>
        </p:blipFill>
        <p:spPr>
          <a:xfrm>
            <a:off x="3075254" y="2672204"/>
            <a:ext cx="2533422" cy="1716385"/>
          </a:xfrm>
          <a:custGeom>
            <a:avLst/>
            <a:gdLst/>
            <a:ahLst/>
            <a:cxnLst/>
            <a:rect l="l" t="t" r="r" b="b"/>
            <a:pathLst>
              <a:path w="1999274" h="2247255">
                <a:moveTo>
                  <a:pt x="108501" y="0"/>
                </a:moveTo>
                <a:lnTo>
                  <a:pt x="1890773" y="0"/>
                </a:lnTo>
                <a:cubicBezTo>
                  <a:pt x="1950696" y="0"/>
                  <a:pt x="1999274" y="48578"/>
                  <a:pt x="1999274" y="108501"/>
                </a:cubicBezTo>
                <a:lnTo>
                  <a:pt x="1999274" y="2138754"/>
                </a:lnTo>
                <a:cubicBezTo>
                  <a:pt x="1999274" y="2198677"/>
                  <a:pt x="1950696" y="2247255"/>
                  <a:pt x="1890773" y="2247255"/>
                </a:cubicBezTo>
                <a:lnTo>
                  <a:pt x="108501" y="2247255"/>
                </a:lnTo>
                <a:cubicBezTo>
                  <a:pt x="48578" y="2247255"/>
                  <a:pt x="0" y="2198677"/>
                  <a:pt x="0" y="2138754"/>
                </a:cubicBezTo>
                <a:lnTo>
                  <a:pt x="0" y="108501"/>
                </a:lnTo>
                <a:cubicBezTo>
                  <a:pt x="0" y="48578"/>
                  <a:pt x="48578" y="0"/>
                  <a:pt x="108501" y="0"/>
                </a:cubicBezTo>
                <a:close/>
              </a:path>
            </a:pathLst>
          </a:custGeom>
        </p:spPr>
      </p:pic>
      <p:sp>
        <p:nvSpPr>
          <p:cNvPr id="57" name="Oval 56">
            <a:extLst>
              <a:ext uri="{FF2B5EF4-FFF2-40B4-BE49-F238E27FC236}">
                <a16:creationId xmlns:a16="http://schemas.microsoft.com/office/drawing/2014/main" id="{3B438362-1E1E-4C62-A99E-4134CB16366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3731108" y="1327365"/>
            <a:ext cx="610857" cy="610857"/>
          </a:xfrm>
          <a:prstGeom prst="ellipse">
            <a:avLst/>
          </a:prstGeom>
          <a:noFill/>
          <a:ln w="127000">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9" name="Freeform: Shape 58">
            <a:extLst>
              <a:ext uri="{FF2B5EF4-FFF2-40B4-BE49-F238E27FC236}">
                <a16:creationId xmlns:a16="http://schemas.microsoft.com/office/drawing/2014/main" id="{6C077334-5571-4B83-A83E-4CCCFA7B5E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3628176" y="0"/>
            <a:ext cx="2093996" cy="1402773"/>
          </a:xfrm>
          <a:custGeom>
            <a:avLst/>
            <a:gdLst>
              <a:gd name="connsiteX0" fmla="*/ 0 w 2315251"/>
              <a:gd name="connsiteY0" fmla="*/ 0 h 1550992"/>
              <a:gd name="connsiteX1" fmla="*/ 138700 w 2315251"/>
              <a:gd name="connsiteY1" fmla="*/ 0 h 1550992"/>
              <a:gd name="connsiteX2" fmla="*/ 138700 w 2315251"/>
              <a:gd name="connsiteY2" fmla="*/ 1361400 h 1550992"/>
              <a:gd name="connsiteX3" fmla="*/ 2107387 w 2315251"/>
              <a:gd name="connsiteY3" fmla="*/ 222673 h 1550992"/>
              <a:gd name="connsiteX4" fmla="*/ 1722420 w 2315251"/>
              <a:gd name="connsiteY4" fmla="*/ 0 h 1550992"/>
              <a:gd name="connsiteX5" fmla="*/ 1999436 w 2315251"/>
              <a:gd name="connsiteY5" fmla="*/ 0 h 1550992"/>
              <a:gd name="connsiteX6" fmla="*/ 2280549 w 2315251"/>
              <a:gd name="connsiteY6" fmla="*/ 162605 h 1550992"/>
              <a:gd name="connsiteX7" fmla="*/ 2305953 w 2315251"/>
              <a:gd name="connsiteY7" fmla="*/ 257336 h 1550992"/>
              <a:gd name="connsiteX8" fmla="*/ 2280549 w 2315251"/>
              <a:gd name="connsiteY8" fmla="*/ 282740 h 1550992"/>
              <a:gd name="connsiteX9" fmla="*/ 104026 w 2315251"/>
              <a:gd name="connsiteY9" fmla="*/ 1541710 h 1550992"/>
              <a:gd name="connsiteX10" fmla="*/ 69351 w 2315251"/>
              <a:gd name="connsiteY10" fmla="*/ 1550992 h 1550992"/>
              <a:gd name="connsiteX11" fmla="*/ 0 w 2315251"/>
              <a:gd name="connsiteY11" fmla="*/ 1481643 h 15509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315251" h="1550992">
                <a:moveTo>
                  <a:pt x="0" y="0"/>
                </a:moveTo>
                <a:lnTo>
                  <a:pt x="138700" y="0"/>
                </a:lnTo>
                <a:lnTo>
                  <a:pt x="138700" y="1361400"/>
                </a:lnTo>
                <a:lnTo>
                  <a:pt x="2107387" y="222673"/>
                </a:lnTo>
                <a:lnTo>
                  <a:pt x="1722420" y="0"/>
                </a:lnTo>
                <a:lnTo>
                  <a:pt x="1999436" y="0"/>
                </a:lnTo>
                <a:lnTo>
                  <a:pt x="2280549" y="162605"/>
                </a:lnTo>
                <a:cubicBezTo>
                  <a:pt x="2313720" y="181745"/>
                  <a:pt x="2325104" y="224155"/>
                  <a:pt x="2305953" y="257336"/>
                </a:cubicBezTo>
                <a:cubicBezTo>
                  <a:pt x="2299872" y="267889"/>
                  <a:pt x="2291101" y="276648"/>
                  <a:pt x="2280549" y="282740"/>
                </a:cubicBezTo>
                <a:lnTo>
                  <a:pt x="104026" y="1541710"/>
                </a:lnTo>
                <a:cubicBezTo>
                  <a:pt x="93484" y="1547802"/>
                  <a:pt x="81523" y="1551003"/>
                  <a:pt x="69351" y="1550992"/>
                </a:cubicBezTo>
                <a:cubicBezTo>
                  <a:pt x="31049" y="1550992"/>
                  <a:pt x="0" y="1519944"/>
                  <a:pt x="0" y="1481643"/>
                </a:cubicBezTo>
                <a:close/>
              </a:path>
            </a:pathLst>
          </a:custGeom>
          <a:solidFill>
            <a:schemeClr val="accent6"/>
          </a:solidFill>
          <a:ln w="9525" cap="flat">
            <a:noFill/>
            <a:prstDash val="solid"/>
            <a:miter/>
          </a:ln>
        </p:spPr>
        <p:txBody>
          <a:bodyPr rtlCol="0" anchor="ctr"/>
          <a:lstStyle/>
          <a:p>
            <a:endParaRPr lang="en-US" dirty="0"/>
          </a:p>
        </p:txBody>
      </p:sp>
      <p:pic>
        <p:nvPicPr>
          <p:cNvPr id="30" name="Picture 29" descr="A purple text on a white background&#10;&#10;Description automatically generated">
            <a:extLst>
              <a:ext uri="{FF2B5EF4-FFF2-40B4-BE49-F238E27FC236}">
                <a16:creationId xmlns:a16="http://schemas.microsoft.com/office/drawing/2014/main" id="{072ADA5E-375D-3AEB-A654-99D9672C670B}"/>
              </a:ext>
            </a:extLst>
          </p:cNvPr>
          <p:cNvPicPr>
            <a:picLocks noChangeAspect="1"/>
          </p:cNvPicPr>
          <p:nvPr/>
        </p:nvPicPr>
        <p:blipFill>
          <a:blip r:embed="rId3"/>
          <a:stretch>
            <a:fillRect/>
          </a:stretch>
        </p:blipFill>
        <p:spPr>
          <a:xfrm>
            <a:off x="531143" y="920068"/>
            <a:ext cx="2533423" cy="848696"/>
          </a:xfrm>
          <a:custGeom>
            <a:avLst/>
            <a:gdLst/>
            <a:ahLst/>
            <a:cxnLst/>
            <a:rect l="l" t="t" r="r" b="b"/>
            <a:pathLst>
              <a:path w="3064284" h="3064284">
                <a:moveTo>
                  <a:pt x="166483" y="0"/>
                </a:moveTo>
                <a:lnTo>
                  <a:pt x="2897801" y="0"/>
                </a:lnTo>
                <a:cubicBezTo>
                  <a:pt x="2989747" y="0"/>
                  <a:pt x="3064284" y="74537"/>
                  <a:pt x="3064284" y="166483"/>
                </a:cubicBezTo>
                <a:lnTo>
                  <a:pt x="3064284" y="2897801"/>
                </a:lnTo>
                <a:cubicBezTo>
                  <a:pt x="3064284" y="2989747"/>
                  <a:pt x="2989747" y="3064284"/>
                  <a:pt x="2897801" y="3064284"/>
                </a:cubicBezTo>
                <a:lnTo>
                  <a:pt x="166483" y="3064284"/>
                </a:lnTo>
                <a:cubicBezTo>
                  <a:pt x="74537" y="3064284"/>
                  <a:pt x="0" y="2989747"/>
                  <a:pt x="0" y="2897801"/>
                </a:cubicBezTo>
                <a:lnTo>
                  <a:pt x="0" y="166483"/>
                </a:lnTo>
                <a:cubicBezTo>
                  <a:pt x="0" y="74537"/>
                  <a:pt x="74537" y="0"/>
                  <a:pt x="166483" y="0"/>
                </a:cubicBezTo>
                <a:close/>
              </a:path>
            </a:pathLst>
          </a:custGeom>
        </p:spPr>
      </p:pic>
      <p:pic>
        <p:nvPicPr>
          <p:cNvPr id="7" name="Picture 6" descr="A qr code with a green line&#10;&#10;Description automatically generated">
            <a:extLst>
              <a:ext uri="{FF2B5EF4-FFF2-40B4-BE49-F238E27FC236}">
                <a16:creationId xmlns:a16="http://schemas.microsoft.com/office/drawing/2014/main" id="{B8834FD9-2A26-B531-F76E-AAA129333096}"/>
              </a:ext>
            </a:extLst>
          </p:cNvPr>
          <p:cNvPicPr>
            <a:picLocks noChangeAspect="1"/>
          </p:cNvPicPr>
          <p:nvPr/>
        </p:nvPicPr>
        <p:blipFill>
          <a:blip r:embed="rId4"/>
          <a:srcRect l="33951" r="3083" b="-1"/>
          <a:stretch/>
        </p:blipFill>
        <p:spPr>
          <a:xfrm>
            <a:off x="448404" y="3500372"/>
            <a:ext cx="2266215" cy="2533423"/>
          </a:xfrm>
          <a:custGeom>
            <a:avLst/>
            <a:gdLst/>
            <a:ahLst/>
            <a:cxnLst/>
            <a:rect l="l" t="t" r="r" b="b"/>
            <a:pathLst>
              <a:path w="1999274" h="2247255">
                <a:moveTo>
                  <a:pt x="108501" y="0"/>
                </a:moveTo>
                <a:lnTo>
                  <a:pt x="1890773" y="0"/>
                </a:lnTo>
                <a:cubicBezTo>
                  <a:pt x="1950696" y="0"/>
                  <a:pt x="1999274" y="48578"/>
                  <a:pt x="1999274" y="108501"/>
                </a:cubicBezTo>
                <a:lnTo>
                  <a:pt x="1999274" y="2138754"/>
                </a:lnTo>
                <a:cubicBezTo>
                  <a:pt x="1999274" y="2198677"/>
                  <a:pt x="1950696" y="2247255"/>
                  <a:pt x="1890773" y="2247255"/>
                </a:cubicBezTo>
                <a:lnTo>
                  <a:pt x="108501" y="2247255"/>
                </a:lnTo>
                <a:cubicBezTo>
                  <a:pt x="48578" y="2247255"/>
                  <a:pt x="0" y="2198677"/>
                  <a:pt x="0" y="2138754"/>
                </a:cubicBezTo>
                <a:lnTo>
                  <a:pt x="0" y="108501"/>
                </a:lnTo>
                <a:cubicBezTo>
                  <a:pt x="0" y="48578"/>
                  <a:pt x="48578" y="0"/>
                  <a:pt x="108501" y="0"/>
                </a:cubicBezTo>
                <a:close/>
              </a:path>
            </a:pathLst>
          </a:custGeom>
        </p:spPr>
      </p:pic>
      <p:sp>
        <p:nvSpPr>
          <p:cNvPr id="9" name="Content Placeholder 8">
            <a:extLst>
              <a:ext uri="{FF2B5EF4-FFF2-40B4-BE49-F238E27FC236}">
                <a16:creationId xmlns:a16="http://schemas.microsoft.com/office/drawing/2014/main" id="{98E24082-E3A8-B34D-DC39-EC64F59139BC}"/>
              </a:ext>
            </a:extLst>
          </p:cNvPr>
          <p:cNvSpPr>
            <a:spLocks noGrp="1"/>
          </p:cNvSpPr>
          <p:nvPr>
            <p:ph idx="1"/>
          </p:nvPr>
        </p:nvSpPr>
        <p:spPr>
          <a:xfrm>
            <a:off x="6203537" y="1825625"/>
            <a:ext cx="5393361" cy="4351338"/>
          </a:xfrm>
        </p:spPr>
        <p:txBody>
          <a:bodyPr>
            <a:normAutofit/>
          </a:bodyPr>
          <a:lstStyle/>
          <a:p>
            <a:r>
              <a:rPr lang="en-GB" sz="2200" dirty="0">
                <a:solidFill>
                  <a:srgbClr val="7030A0"/>
                </a:solidFill>
              </a:rPr>
              <a:t>Is your child at a loose end during the summer? Does your child live in </a:t>
            </a:r>
            <a:r>
              <a:rPr lang="en-GB" sz="2200" dirty="0" err="1">
                <a:solidFill>
                  <a:srgbClr val="7030A0"/>
                </a:solidFill>
              </a:rPr>
              <a:t>runnymede</a:t>
            </a:r>
            <a:r>
              <a:rPr lang="en-GB" sz="2200" dirty="0">
                <a:solidFill>
                  <a:srgbClr val="7030A0"/>
                </a:solidFill>
              </a:rPr>
              <a:t>, particularly the </a:t>
            </a:r>
            <a:r>
              <a:rPr lang="en-GB" sz="2200" dirty="0" err="1">
                <a:solidFill>
                  <a:srgbClr val="7030A0"/>
                </a:solidFill>
              </a:rPr>
              <a:t>addlestone</a:t>
            </a:r>
            <a:r>
              <a:rPr lang="en-GB" sz="2200" dirty="0">
                <a:solidFill>
                  <a:srgbClr val="7030A0"/>
                </a:solidFill>
              </a:rPr>
              <a:t> area? Would your child benefit from keeping active through sport? </a:t>
            </a:r>
          </a:p>
          <a:p>
            <a:r>
              <a:rPr lang="en-GB" sz="2000" dirty="0">
                <a:solidFill>
                  <a:srgbClr val="00B0F0"/>
                </a:solidFill>
              </a:rPr>
              <a:t>Learn more about an exciting program launching this Summer that helps young people develop their emotional wellbeing while keeping active and taking part in playing sport! For ages 8-16. Younger group - 8-11 Older - 12-16 </a:t>
            </a:r>
            <a:endParaRPr lang="en-US" sz="2000" dirty="0">
              <a:solidFill>
                <a:srgbClr val="00B0F0"/>
              </a:solidFill>
            </a:endParaRPr>
          </a:p>
        </p:txBody>
      </p:sp>
      <p:sp>
        <p:nvSpPr>
          <p:cNvPr id="61" name="Arc 60">
            <a:extLst>
              <a:ext uri="{FF2B5EF4-FFF2-40B4-BE49-F238E27FC236}">
                <a16:creationId xmlns:a16="http://schemas.microsoft.com/office/drawing/2014/main" id="{4D3DC50D-CA0F-48F9-B17E-20D8669AA4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2899690" y="5509119"/>
            <a:ext cx="3939038" cy="3939038"/>
          </a:xfrm>
          <a:prstGeom prst="arc">
            <a:avLst>
              <a:gd name="adj1" fmla="val 16200000"/>
              <a:gd name="adj2" fmla="val 20354996"/>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63" name="Freeform: Shape 62">
            <a:extLst>
              <a:ext uri="{FF2B5EF4-FFF2-40B4-BE49-F238E27FC236}">
                <a16:creationId xmlns:a16="http://schemas.microsoft.com/office/drawing/2014/main" id="{D1B80E9C-CF8A-440B-B8F5-54BF121BF45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3724986" y="6033795"/>
            <a:ext cx="1991064" cy="824205"/>
          </a:xfrm>
          <a:custGeom>
            <a:avLst/>
            <a:gdLst>
              <a:gd name="connsiteX0" fmla="*/ 995532 w 1991064"/>
              <a:gd name="connsiteY0" fmla="*/ 0 h 824205"/>
              <a:gd name="connsiteX1" fmla="*/ 1984823 w 1991064"/>
              <a:gd name="connsiteY1" fmla="*/ 784423 h 824205"/>
              <a:gd name="connsiteX2" fmla="*/ 1991064 w 1991064"/>
              <a:gd name="connsiteY2" fmla="*/ 824205 h 824205"/>
              <a:gd name="connsiteX3" fmla="*/ 0 w 1991064"/>
              <a:gd name="connsiteY3" fmla="*/ 824205 h 824205"/>
              <a:gd name="connsiteX4" fmla="*/ 6241 w 1991064"/>
              <a:gd name="connsiteY4" fmla="*/ 784423 h 824205"/>
              <a:gd name="connsiteX5" fmla="*/ 995532 w 1991064"/>
              <a:gd name="connsiteY5" fmla="*/ 0 h 8242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991064" h="824205">
                <a:moveTo>
                  <a:pt x="995532" y="0"/>
                </a:moveTo>
                <a:cubicBezTo>
                  <a:pt x="1483521" y="0"/>
                  <a:pt x="1890663" y="336754"/>
                  <a:pt x="1984823" y="784423"/>
                </a:cubicBezTo>
                <a:lnTo>
                  <a:pt x="1991064" y="824205"/>
                </a:lnTo>
                <a:lnTo>
                  <a:pt x="0" y="824205"/>
                </a:lnTo>
                <a:lnTo>
                  <a:pt x="6241" y="784423"/>
                </a:lnTo>
                <a:cubicBezTo>
                  <a:pt x="100402" y="336754"/>
                  <a:pt x="507544" y="0"/>
                  <a:pt x="995532"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pic>
        <p:nvPicPr>
          <p:cNvPr id="32" name="Picture 31">
            <a:extLst>
              <a:ext uri="{FF2B5EF4-FFF2-40B4-BE49-F238E27FC236}">
                <a16:creationId xmlns:a16="http://schemas.microsoft.com/office/drawing/2014/main" id="{F14DA40A-D496-EC3F-7831-17E87D681DBF}"/>
              </a:ext>
            </a:extLst>
          </p:cNvPr>
          <p:cNvPicPr>
            <a:picLocks noChangeAspect="1"/>
          </p:cNvPicPr>
          <p:nvPr/>
        </p:nvPicPr>
        <p:blipFill>
          <a:blip r:embed="rId5"/>
          <a:stretch>
            <a:fillRect/>
          </a:stretch>
        </p:blipFill>
        <p:spPr>
          <a:xfrm>
            <a:off x="9258490" y="4979594"/>
            <a:ext cx="2825895" cy="1695537"/>
          </a:xfrm>
          <a:prstGeom prst="rect">
            <a:avLst/>
          </a:prstGeom>
        </p:spPr>
      </p:pic>
      <p:pic>
        <p:nvPicPr>
          <p:cNvPr id="35" name="Picture 34">
            <a:extLst>
              <a:ext uri="{FF2B5EF4-FFF2-40B4-BE49-F238E27FC236}">
                <a16:creationId xmlns:a16="http://schemas.microsoft.com/office/drawing/2014/main" id="{C3E88B83-0E9F-A259-558A-35CFDAACBDDE}"/>
              </a:ext>
            </a:extLst>
          </p:cNvPr>
          <p:cNvPicPr>
            <a:picLocks noChangeAspect="1"/>
          </p:cNvPicPr>
          <p:nvPr/>
        </p:nvPicPr>
        <p:blipFill>
          <a:blip r:embed="rId6"/>
          <a:stretch>
            <a:fillRect/>
          </a:stretch>
        </p:blipFill>
        <p:spPr>
          <a:xfrm rot="-3300000" flipH="1">
            <a:off x="637616" y="1925592"/>
            <a:ext cx="1571429" cy="1493223"/>
          </a:xfrm>
          <a:prstGeom prst="rect">
            <a:avLst/>
          </a:prstGeom>
        </p:spPr>
      </p:pic>
    </p:spTree>
    <p:extLst>
      <p:ext uri="{BB962C8B-B14F-4D97-AF65-F5344CB8AC3E}">
        <p14:creationId xmlns:p14="http://schemas.microsoft.com/office/powerpoint/2010/main" val="233316930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6" name="Rectangle 15">
            <a:extLst>
              <a:ext uri="{FF2B5EF4-FFF2-40B4-BE49-F238E27FC236}">
                <a16:creationId xmlns:a16="http://schemas.microsoft.com/office/drawing/2014/main" id="{9E9F2A28-69A3-4945-B6B6-C2E4A6C5537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5D9F5FD-3FBD-472B-AD8F-29B3EDB34C92}"/>
              </a:ext>
            </a:extLst>
          </p:cNvPr>
          <p:cNvSpPr>
            <a:spLocks noGrp="1"/>
          </p:cNvSpPr>
          <p:nvPr>
            <p:ph type="title"/>
          </p:nvPr>
        </p:nvSpPr>
        <p:spPr>
          <a:xfrm>
            <a:off x="6496032" y="2800975"/>
            <a:ext cx="5393360" cy="1325563"/>
          </a:xfrm>
        </p:spPr>
        <p:txBody>
          <a:bodyPr>
            <a:normAutofit fontScale="90000"/>
          </a:bodyPr>
          <a:lstStyle/>
          <a:p>
            <a:pPr algn="ctr"/>
            <a:r>
              <a:rPr lang="en-GB" sz="3200" dirty="0"/>
              <a:t>Sessions will be divided by indoor and outdoor activities</a:t>
            </a:r>
            <a:br>
              <a:rPr lang="en-GB" sz="3200" dirty="0"/>
            </a:br>
            <a:r>
              <a:rPr lang="en-US" sz="1800" i="1" dirty="0">
                <a:solidFill>
                  <a:srgbClr val="000000"/>
                </a:solidFill>
                <a:effectLst/>
                <a:latin typeface="Aptos" panose="020B0004020202020204" pitchFamily="34" charset="0"/>
                <a:ea typeface="Calibri" panose="020F0502020204030204" pitchFamily="34" charset="0"/>
                <a:cs typeface="Aptos" panose="020B0004020202020204" pitchFamily="34" charset="0"/>
              </a:rPr>
              <a:t>If you have any questions or are interested, email </a:t>
            </a:r>
            <a:r>
              <a:rPr lang="en-US" sz="1800" i="1" u="sng" dirty="0">
                <a:solidFill>
                  <a:srgbClr val="000000"/>
                </a:solidFill>
                <a:effectLst/>
                <a:latin typeface="Aptos" panose="020B0004020202020204" pitchFamily="34" charset="0"/>
                <a:ea typeface="Calibri" panose="020F0502020204030204" pitchFamily="34" charset="0"/>
                <a:cs typeface="Aptos" panose="020B0004020202020204" pitchFamily="34" charset="0"/>
                <a:hlinkClick r:id="rId2"/>
              </a:rPr>
              <a:t>RBC@eikon.org.uk</a:t>
            </a:r>
            <a:r>
              <a:rPr lang="en-US" sz="1800" i="1" dirty="0">
                <a:solidFill>
                  <a:srgbClr val="000000"/>
                </a:solidFill>
                <a:effectLst/>
                <a:latin typeface="Aptos" panose="020B0004020202020204" pitchFamily="34" charset="0"/>
                <a:ea typeface="Calibri" panose="020F0502020204030204" pitchFamily="34" charset="0"/>
                <a:cs typeface="Aptos" panose="020B0004020202020204" pitchFamily="34" charset="0"/>
              </a:rPr>
              <a:t> or follow the QR code </a:t>
            </a:r>
            <a:endParaRPr lang="en-GB" sz="3200" dirty="0"/>
          </a:p>
        </p:txBody>
      </p:sp>
      <p:sp>
        <p:nvSpPr>
          <p:cNvPr id="18" name="Freeform: Shape 17">
            <a:extLst>
              <a:ext uri="{FF2B5EF4-FFF2-40B4-BE49-F238E27FC236}">
                <a16:creationId xmlns:a16="http://schemas.microsoft.com/office/drawing/2014/main" id="{CB147A70-DC29-4DDF-A34C-2B82C6E229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784038" y="0"/>
            <a:ext cx="842502" cy="354793"/>
          </a:xfrm>
          <a:custGeom>
            <a:avLst/>
            <a:gdLst>
              <a:gd name="connsiteX0" fmla="*/ 0 w 1135066"/>
              <a:gd name="connsiteY0" fmla="*/ 0 h 477997"/>
              <a:gd name="connsiteX1" fmla="*/ 1135066 w 1135066"/>
              <a:gd name="connsiteY1" fmla="*/ 0 h 477997"/>
              <a:gd name="connsiteX2" fmla="*/ 1133370 w 1135066"/>
              <a:gd name="connsiteY2" fmla="*/ 16827 h 477997"/>
              <a:gd name="connsiteX3" fmla="*/ 567533 w 1135066"/>
              <a:gd name="connsiteY3" fmla="*/ 477997 h 477997"/>
              <a:gd name="connsiteX4" fmla="*/ 1696 w 1135066"/>
              <a:gd name="connsiteY4" fmla="*/ 16827 h 4779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5" name="Content Placeholder 4">
            <a:extLst>
              <a:ext uri="{FF2B5EF4-FFF2-40B4-BE49-F238E27FC236}">
                <a16:creationId xmlns:a16="http://schemas.microsoft.com/office/drawing/2014/main" id="{CA86E796-11E8-98E7-FBC5-A0C4748A8F80}"/>
              </a:ext>
            </a:extLst>
          </p:cNvPr>
          <p:cNvPicPr>
            <a:picLocks noChangeAspect="1"/>
          </p:cNvPicPr>
          <p:nvPr/>
        </p:nvPicPr>
        <p:blipFill>
          <a:blip r:embed="rId3"/>
          <a:stretch>
            <a:fillRect/>
          </a:stretch>
        </p:blipFill>
        <p:spPr>
          <a:xfrm>
            <a:off x="530719" y="471266"/>
            <a:ext cx="2191641" cy="2818833"/>
          </a:xfrm>
          <a:custGeom>
            <a:avLst/>
            <a:gdLst/>
            <a:ahLst/>
            <a:cxnLst/>
            <a:rect l="l" t="t" r="r" b="b"/>
            <a:pathLst>
              <a:path w="1999274" h="2247255">
                <a:moveTo>
                  <a:pt x="108501" y="0"/>
                </a:moveTo>
                <a:lnTo>
                  <a:pt x="1890773" y="0"/>
                </a:lnTo>
                <a:cubicBezTo>
                  <a:pt x="1950696" y="0"/>
                  <a:pt x="1999274" y="48578"/>
                  <a:pt x="1999274" y="108501"/>
                </a:cubicBezTo>
                <a:lnTo>
                  <a:pt x="1999274" y="2138754"/>
                </a:lnTo>
                <a:cubicBezTo>
                  <a:pt x="1999274" y="2198677"/>
                  <a:pt x="1950696" y="2247255"/>
                  <a:pt x="1890773" y="2247255"/>
                </a:cubicBezTo>
                <a:lnTo>
                  <a:pt x="108501" y="2247255"/>
                </a:lnTo>
                <a:cubicBezTo>
                  <a:pt x="48578" y="2247255"/>
                  <a:pt x="0" y="2198677"/>
                  <a:pt x="0" y="2138754"/>
                </a:cubicBezTo>
                <a:lnTo>
                  <a:pt x="0" y="108501"/>
                </a:lnTo>
                <a:cubicBezTo>
                  <a:pt x="0" y="48578"/>
                  <a:pt x="48578" y="0"/>
                  <a:pt x="108501" y="0"/>
                </a:cubicBezTo>
                <a:close/>
              </a:path>
            </a:pathLst>
          </a:custGeom>
        </p:spPr>
      </p:pic>
      <p:sp>
        <p:nvSpPr>
          <p:cNvPr id="20" name="Oval 19">
            <a:extLst>
              <a:ext uri="{FF2B5EF4-FFF2-40B4-BE49-F238E27FC236}">
                <a16:creationId xmlns:a16="http://schemas.microsoft.com/office/drawing/2014/main" id="{3B438362-1E1E-4C62-A99E-4134CB16366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3731108" y="1327365"/>
            <a:ext cx="610857" cy="610857"/>
          </a:xfrm>
          <a:prstGeom prst="ellipse">
            <a:avLst/>
          </a:prstGeom>
          <a:noFill/>
          <a:ln w="127000">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Freeform: Shape 21">
            <a:extLst>
              <a:ext uri="{FF2B5EF4-FFF2-40B4-BE49-F238E27FC236}">
                <a16:creationId xmlns:a16="http://schemas.microsoft.com/office/drawing/2014/main" id="{6C077334-5571-4B83-A83E-4CCCFA7B5E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3628176" y="0"/>
            <a:ext cx="2093996" cy="1402773"/>
          </a:xfrm>
          <a:custGeom>
            <a:avLst/>
            <a:gdLst>
              <a:gd name="connsiteX0" fmla="*/ 0 w 2315251"/>
              <a:gd name="connsiteY0" fmla="*/ 0 h 1550992"/>
              <a:gd name="connsiteX1" fmla="*/ 138700 w 2315251"/>
              <a:gd name="connsiteY1" fmla="*/ 0 h 1550992"/>
              <a:gd name="connsiteX2" fmla="*/ 138700 w 2315251"/>
              <a:gd name="connsiteY2" fmla="*/ 1361400 h 1550992"/>
              <a:gd name="connsiteX3" fmla="*/ 2107387 w 2315251"/>
              <a:gd name="connsiteY3" fmla="*/ 222673 h 1550992"/>
              <a:gd name="connsiteX4" fmla="*/ 1722420 w 2315251"/>
              <a:gd name="connsiteY4" fmla="*/ 0 h 1550992"/>
              <a:gd name="connsiteX5" fmla="*/ 1999436 w 2315251"/>
              <a:gd name="connsiteY5" fmla="*/ 0 h 1550992"/>
              <a:gd name="connsiteX6" fmla="*/ 2280549 w 2315251"/>
              <a:gd name="connsiteY6" fmla="*/ 162605 h 1550992"/>
              <a:gd name="connsiteX7" fmla="*/ 2305953 w 2315251"/>
              <a:gd name="connsiteY7" fmla="*/ 257336 h 1550992"/>
              <a:gd name="connsiteX8" fmla="*/ 2280549 w 2315251"/>
              <a:gd name="connsiteY8" fmla="*/ 282740 h 1550992"/>
              <a:gd name="connsiteX9" fmla="*/ 104026 w 2315251"/>
              <a:gd name="connsiteY9" fmla="*/ 1541710 h 1550992"/>
              <a:gd name="connsiteX10" fmla="*/ 69351 w 2315251"/>
              <a:gd name="connsiteY10" fmla="*/ 1550992 h 1550992"/>
              <a:gd name="connsiteX11" fmla="*/ 0 w 2315251"/>
              <a:gd name="connsiteY11" fmla="*/ 1481643 h 15509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315251" h="1550992">
                <a:moveTo>
                  <a:pt x="0" y="0"/>
                </a:moveTo>
                <a:lnTo>
                  <a:pt x="138700" y="0"/>
                </a:lnTo>
                <a:lnTo>
                  <a:pt x="138700" y="1361400"/>
                </a:lnTo>
                <a:lnTo>
                  <a:pt x="2107387" y="222673"/>
                </a:lnTo>
                <a:lnTo>
                  <a:pt x="1722420" y="0"/>
                </a:lnTo>
                <a:lnTo>
                  <a:pt x="1999436" y="0"/>
                </a:lnTo>
                <a:lnTo>
                  <a:pt x="2280549" y="162605"/>
                </a:lnTo>
                <a:cubicBezTo>
                  <a:pt x="2313720" y="181745"/>
                  <a:pt x="2325104" y="224155"/>
                  <a:pt x="2305953" y="257336"/>
                </a:cubicBezTo>
                <a:cubicBezTo>
                  <a:pt x="2299872" y="267889"/>
                  <a:pt x="2291101" y="276648"/>
                  <a:pt x="2280549" y="282740"/>
                </a:cubicBezTo>
                <a:lnTo>
                  <a:pt x="104026" y="1541710"/>
                </a:lnTo>
                <a:cubicBezTo>
                  <a:pt x="93484" y="1547802"/>
                  <a:pt x="81523" y="1551003"/>
                  <a:pt x="69351" y="1550992"/>
                </a:cubicBezTo>
                <a:cubicBezTo>
                  <a:pt x="31049" y="1550992"/>
                  <a:pt x="0" y="1519944"/>
                  <a:pt x="0" y="1481643"/>
                </a:cubicBezTo>
                <a:close/>
              </a:path>
            </a:pathLst>
          </a:custGeom>
          <a:solidFill>
            <a:schemeClr val="accent6"/>
          </a:solidFill>
          <a:ln w="9525" cap="flat">
            <a:noFill/>
            <a:prstDash val="solid"/>
            <a:miter/>
          </a:ln>
        </p:spPr>
        <p:txBody>
          <a:bodyPr rtlCol="0" anchor="ctr"/>
          <a:lstStyle/>
          <a:p>
            <a:endParaRPr lang="en-US" dirty="0"/>
          </a:p>
        </p:txBody>
      </p:sp>
      <p:pic>
        <p:nvPicPr>
          <p:cNvPr id="9" name="Picture 8">
            <a:extLst>
              <a:ext uri="{FF2B5EF4-FFF2-40B4-BE49-F238E27FC236}">
                <a16:creationId xmlns:a16="http://schemas.microsoft.com/office/drawing/2014/main" id="{C7180B9F-7560-5F92-4647-092F9ED0B005}"/>
              </a:ext>
            </a:extLst>
          </p:cNvPr>
          <p:cNvPicPr>
            <a:picLocks noChangeAspect="1"/>
          </p:cNvPicPr>
          <p:nvPr/>
        </p:nvPicPr>
        <p:blipFill>
          <a:blip r:embed="rId4"/>
          <a:stretch>
            <a:fillRect/>
          </a:stretch>
        </p:blipFill>
        <p:spPr>
          <a:xfrm>
            <a:off x="368936" y="3892096"/>
            <a:ext cx="2530754" cy="2678049"/>
          </a:xfrm>
          <a:custGeom>
            <a:avLst/>
            <a:gdLst/>
            <a:ahLst/>
            <a:cxnLst/>
            <a:rect l="l" t="t" r="r" b="b"/>
            <a:pathLst>
              <a:path w="3064284" h="3064284">
                <a:moveTo>
                  <a:pt x="166483" y="0"/>
                </a:moveTo>
                <a:lnTo>
                  <a:pt x="2897801" y="0"/>
                </a:lnTo>
                <a:cubicBezTo>
                  <a:pt x="2989747" y="0"/>
                  <a:pt x="3064284" y="74537"/>
                  <a:pt x="3064284" y="166483"/>
                </a:cubicBezTo>
                <a:lnTo>
                  <a:pt x="3064284" y="2897801"/>
                </a:lnTo>
                <a:cubicBezTo>
                  <a:pt x="3064284" y="2989747"/>
                  <a:pt x="2989747" y="3064284"/>
                  <a:pt x="2897801" y="3064284"/>
                </a:cubicBezTo>
                <a:lnTo>
                  <a:pt x="166483" y="3064284"/>
                </a:lnTo>
                <a:cubicBezTo>
                  <a:pt x="74537" y="3064284"/>
                  <a:pt x="0" y="2989747"/>
                  <a:pt x="0" y="2897801"/>
                </a:cubicBezTo>
                <a:lnTo>
                  <a:pt x="0" y="166483"/>
                </a:lnTo>
                <a:cubicBezTo>
                  <a:pt x="0" y="74537"/>
                  <a:pt x="74537" y="0"/>
                  <a:pt x="166483" y="0"/>
                </a:cubicBezTo>
                <a:close/>
              </a:path>
            </a:pathLst>
          </a:custGeom>
        </p:spPr>
      </p:pic>
      <p:pic>
        <p:nvPicPr>
          <p:cNvPr id="7" name="Picture 6">
            <a:extLst>
              <a:ext uri="{FF2B5EF4-FFF2-40B4-BE49-F238E27FC236}">
                <a16:creationId xmlns:a16="http://schemas.microsoft.com/office/drawing/2014/main" id="{092B71DE-8362-0DC8-C6CC-93C293D2DABC}"/>
              </a:ext>
            </a:extLst>
          </p:cNvPr>
          <p:cNvPicPr>
            <a:picLocks noChangeAspect="1"/>
          </p:cNvPicPr>
          <p:nvPr/>
        </p:nvPicPr>
        <p:blipFill>
          <a:blip r:embed="rId5"/>
          <a:stretch>
            <a:fillRect/>
          </a:stretch>
        </p:blipFill>
        <p:spPr>
          <a:xfrm>
            <a:off x="3592579" y="2224986"/>
            <a:ext cx="2351225" cy="3004762"/>
          </a:xfrm>
          <a:custGeom>
            <a:avLst/>
            <a:gdLst/>
            <a:ahLst/>
            <a:cxnLst/>
            <a:rect l="l" t="t" r="r" b="b"/>
            <a:pathLst>
              <a:path w="1999274" h="2247255">
                <a:moveTo>
                  <a:pt x="108501" y="0"/>
                </a:moveTo>
                <a:lnTo>
                  <a:pt x="1890773" y="0"/>
                </a:lnTo>
                <a:cubicBezTo>
                  <a:pt x="1950696" y="0"/>
                  <a:pt x="1999274" y="48578"/>
                  <a:pt x="1999274" y="108501"/>
                </a:cubicBezTo>
                <a:lnTo>
                  <a:pt x="1999274" y="2138754"/>
                </a:lnTo>
                <a:cubicBezTo>
                  <a:pt x="1999274" y="2198677"/>
                  <a:pt x="1950696" y="2247255"/>
                  <a:pt x="1890773" y="2247255"/>
                </a:cubicBezTo>
                <a:lnTo>
                  <a:pt x="108501" y="2247255"/>
                </a:lnTo>
                <a:cubicBezTo>
                  <a:pt x="48578" y="2247255"/>
                  <a:pt x="0" y="2198677"/>
                  <a:pt x="0" y="2138754"/>
                </a:cubicBezTo>
                <a:lnTo>
                  <a:pt x="0" y="108501"/>
                </a:lnTo>
                <a:cubicBezTo>
                  <a:pt x="0" y="48578"/>
                  <a:pt x="48578" y="0"/>
                  <a:pt x="108501" y="0"/>
                </a:cubicBezTo>
                <a:close/>
              </a:path>
            </a:pathLst>
          </a:custGeom>
        </p:spPr>
      </p:pic>
      <p:sp>
        <p:nvSpPr>
          <p:cNvPr id="24" name="Arc 23">
            <a:extLst>
              <a:ext uri="{FF2B5EF4-FFF2-40B4-BE49-F238E27FC236}">
                <a16:creationId xmlns:a16="http://schemas.microsoft.com/office/drawing/2014/main" id="{4D3DC50D-CA0F-48F9-B17E-20D8669AA4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2899690" y="5509119"/>
            <a:ext cx="3939038" cy="3939038"/>
          </a:xfrm>
          <a:prstGeom prst="arc">
            <a:avLst>
              <a:gd name="adj1" fmla="val 16200000"/>
              <a:gd name="adj2" fmla="val 20354996"/>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26" name="Freeform: Shape 25">
            <a:extLst>
              <a:ext uri="{FF2B5EF4-FFF2-40B4-BE49-F238E27FC236}">
                <a16:creationId xmlns:a16="http://schemas.microsoft.com/office/drawing/2014/main" id="{D1B80E9C-CF8A-440B-B8F5-54BF121BF45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3724986" y="6033795"/>
            <a:ext cx="1991064" cy="824205"/>
          </a:xfrm>
          <a:custGeom>
            <a:avLst/>
            <a:gdLst>
              <a:gd name="connsiteX0" fmla="*/ 995532 w 1991064"/>
              <a:gd name="connsiteY0" fmla="*/ 0 h 824205"/>
              <a:gd name="connsiteX1" fmla="*/ 1984823 w 1991064"/>
              <a:gd name="connsiteY1" fmla="*/ 784423 h 824205"/>
              <a:gd name="connsiteX2" fmla="*/ 1991064 w 1991064"/>
              <a:gd name="connsiteY2" fmla="*/ 824205 h 824205"/>
              <a:gd name="connsiteX3" fmla="*/ 0 w 1991064"/>
              <a:gd name="connsiteY3" fmla="*/ 824205 h 824205"/>
              <a:gd name="connsiteX4" fmla="*/ 6241 w 1991064"/>
              <a:gd name="connsiteY4" fmla="*/ 784423 h 824205"/>
              <a:gd name="connsiteX5" fmla="*/ 995532 w 1991064"/>
              <a:gd name="connsiteY5" fmla="*/ 0 h 8242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991064" h="824205">
                <a:moveTo>
                  <a:pt x="995532" y="0"/>
                </a:moveTo>
                <a:cubicBezTo>
                  <a:pt x="1483521" y="0"/>
                  <a:pt x="1890663" y="336754"/>
                  <a:pt x="1984823" y="784423"/>
                </a:cubicBezTo>
                <a:lnTo>
                  <a:pt x="1991064" y="824205"/>
                </a:lnTo>
                <a:lnTo>
                  <a:pt x="0" y="824205"/>
                </a:lnTo>
                <a:lnTo>
                  <a:pt x="6241" y="784423"/>
                </a:lnTo>
                <a:cubicBezTo>
                  <a:pt x="100402" y="336754"/>
                  <a:pt x="507544" y="0"/>
                  <a:pt x="995532"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pic>
        <p:nvPicPr>
          <p:cNvPr id="17" name="Picture 16" descr="A purple text on a white background&#10;&#10;Description automatically generated">
            <a:extLst>
              <a:ext uri="{FF2B5EF4-FFF2-40B4-BE49-F238E27FC236}">
                <a16:creationId xmlns:a16="http://schemas.microsoft.com/office/drawing/2014/main" id="{EE501884-2A6B-4F3B-3BB5-1E073734933A}"/>
              </a:ext>
            </a:extLst>
          </p:cNvPr>
          <p:cNvPicPr>
            <a:picLocks noChangeAspect="1"/>
          </p:cNvPicPr>
          <p:nvPr/>
        </p:nvPicPr>
        <p:blipFill rotWithShape="1">
          <a:blip r:embed="rId6"/>
          <a:srcRect t="-10009" r="80615" b="-1"/>
          <a:stretch/>
        </p:blipFill>
        <p:spPr>
          <a:xfrm>
            <a:off x="11193408" y="234562"/>
            <a:ext cx="491106" cy="933648"/>
          </a:xfrm>
          <a:custGeom>
            <a:avLst/>
            <a:gdLst/>
            <a:ahLst/>
            <a:cxnLst/>
            <a:rect l="l" t="t" r="r" b="b"/>
            <a:pathLst>
              <a:path w="3064284" h="3064284">
                <a:moveTo>
                  <a:pt x="166483" y="0"/>
                </a:moveTo>
                <a:lnTo>
                  <a:pt x="2897801" y="0"/>
                </a:lnTo>
                <a:cubicBezTo>
                  <a:pt x="2989747" y="0"/>
                  <a:pt x="3064284" y="74537"/>
                  <a:pt x="3064284" y="166483"/>
                </a:cubicBezTo>
                <a:lnTo>
                  <a:pt x="3064284" y="2897801"/>
                </a:lnTo>
                <a:cubicBezTo>
                  <a:pt x="3064284" y="2989747"/>
                  <a:pt x="2989747" y="3064284"/>
                  <a:pt x="2897801" y="3064284"/>
                </a:cubicBezTo>
                <a:lnTo>
                  <a:pt x="166483" y="3064284"/>
                </a:lnTo>
                <a:cubicBezTo>
                  <a:pt x="74537" y="3064284"/>
                  <a:pt x="0" y="2989747"/>
                  <a:pt x="0" y="2897801"/>
                </a:cubicBezTo>
                <a:lnTo>
                  <a:pt x="0" y="166483"/>
                </a:lnTo>
                <a:cubicBezTo>
                  <a:pt x="0" y="74537"/>
                  <a:pt x="74537" y="0"/>
                  <a:pt x="166483" y="0"/>
                </a:cubicBezTo>
                <a:close/>
              </a:path>
            </a:pathLst>
          </a:custGeom>
        </p:spPr>
      </p:pic>
      <p:pic>
        <p:nvPicPr>
          <p:cNvPr id="12" name="Content Placeholder 11" descr="A blue arrows with purple text&#10;&#10;Description automatically generated">
            <a:extLst>
              <a:ext uri="{FF2B5EF4-FFF2-40B4-BE49-F238E27FC236}">
                <a16:creationId xmlns:a16="http://schemas.microsoft.com/office/drawing/2014/main" id="{3C866458-FA17-4A49-CC19-CB518DF7CE3E}"/>
              </a:ext>
            </a:extLst>
          </p:cNvPr>
          <p:cNvPicPr>
            <a:picLocks noGrp="1" noChangeAspect="1"/>
          </p:cNvPicPr>
          <p:nvPr>
            <p:ph idx="1"/>
          </p:nvPr>
        </p:nvPicPr>
        <p:blipFill>
          <a:blip r:embed="rId7"/>
          <a:srcRect t="8241" r="-1" b="7071"/>
          <a:stretch/>
        </p:blipFill>
        <p:spPr>
          <a:xfrm>
            <a:off x="7485992" y="439336"/>
            <a:ext cx="3035486" cy="2054383"/>
          </a:xfrm>
          <a:custGeom>
            <a:avLst/>
            <a:gdLst/>
            <a:ahLst/>
            <a:cxnLst/>
            <a:rect l="l" t="t" r="r" b="b"/>
            <a:pathLst>
              <a:path w="1999274" h="2247255">
                <a:moveTo>
                  <a:pt x="108501" y="0"/>
                </a:moveTo>
                <a:lnTo>
                  <a:pt x="1890773" y="0"/>
                </a:lnTo>
                <a:cubicBezTo>
                  <a:pt x="1950696" y="0"/>
                  <a:pt x="1999274" y="48578"/>
                  <a:pt x="1999274" y="108501"/>
                </a:cubicBezTo>
                <a:lnTo>
                  <a:pt x="1999274" y="2138754"/>
                </a:lnTo>
                <a:cubicBezTo>
                  <a:pt x="1999274" y="2198677"/>
                  <a:pt x="1950696" y="2247255"/>
                  <a:pt x="1890773" y="2247255"/>
                </a:cubicBezTo>
                <a:lnTo>
                  <a:pt x="108501" y="2247255"/>
                </a:lnTo>
                <a:cubicBezTo>
                  <a:pt x="48578" y="2247255"/>
                  <a:pt x="0" y="2198677"/>
                  <a:pt x="0" y="2138754"/>
                </a:cubicBezTo>
                <a:lnTo>
                  <a:pt x="0" y="108501"/>
                </a:lnTo>
                <a:cubicBezTo>
                  <a:pt x="0" y="48578"/>
                  <a:pt x="48578" y="0"/>
                  <a:pt x="108501" y="0"/>
                </a:cubicBezTo>
                <a:close/>
              </a:path>
            </a:pathLst>
          </a:custGeom>
        </p:spPr>
      </p:pic>
      <p:pic>
        <p:nvPicPr>
          <p:cNvPr id="19" name="Picture 18" descr="A qr code with a green line&#10;&#10;Description automatically generated">
            <a:extLst>
              <a:ext uri="{FF2B5EF4-FFF2-40B4-BE49-F238E27FC236}">
                <a16:creationId xmlns:a16="http://schemas.microsoft.com/office/drawing/2014/main" id="{DCA55161-59C5-29FD-3C72-33715427817D}"/>
              </a:ext>
            </a:extLst>
          </p:cNvPr>
          <p:cNvPicPr>
            <a:picLocks noChangeAspect="1"/>
          </p:cNvPicPr>
          <p:nvPr/>
        </p:nvPicPr>
        <p:blipFill>
          <a:blip r:embed="rId8"/>
          <a:srcRect l="33951" r="3083" b="-1"/>
          <a:stretch/>
        </p:blipFill>
        <p:spPr>
          <a:xfrm>
            <a:off x="9388371" y="4190728"/>
            <a:ext cx="2266215" cy="2533423"/>
          </a:xfrm>
          <a:custGeom>
            <a:avLst/>
            <a:gdLst/>
            <a:ahLst/>
            <a:cxnLst/>
            <a:rect l="l" t="t" r="r" b="b"/>
            <a:pathLst>
              <a:path w="1999274" h="2247255">
                <a:moveTo>
                  <a:pt x="108501" y="0"/>
                </a:moveTo>
                <a:lnTo>
                  <a:pt x="1890773" y="0"/>
                </a:lnTo>
                <a:cubicBezTo>
                  <a:pt x="1950696" y="0"/>
                  <a:pt x="1999274" y="48578"/>
                  <a:pt x="1999274" y="108501"/>
                </a:cubicBezTo>
                <a:lnTo>
                  <a:pt x="1999274" y="2138754"/>
                </a:lnTo>
                <a:cubicBezTo>
                  <a:pt x="1999274" y="2198677"/>
                  <a:pt x="1950696" y="2247255"/>
                  <a:pt x="1890773" y="2247255"/>
                </a:cubicBezTo>
                <a:lnTo>
                  <a:pt x="108501" y="2247255"/>
                </a:lnTo>
                <a:cubicBezTo>
                  <a:pt x="48578" y="2247255"/>
                  <a:pt x="0" y="2198677"/>
                  <a:pt x="0" y="2138754"/>
                </a:cubicBezTo>
                <a:lnTo>
                  <a:pt x="0" y="108501"/>
                </a:lnTo>
                <a:cubicBezTo>
                  <a:pt x="0" y="48578"/>
                  <a:pt x="48578" y="0"/>
                  <a:pt x="108501" y="0"/>
                </a:cubicBezTo>
                <a:close/>
              </a:path>
            </a:pathLst>
          </a:custGeom>
        </p:spPr>
      </p:pic>
      <p:pic>
        <p:nvPicPr>
          <p:cNvPr id="21" name="Picture 20">
            <a:extLst>
              <a:ext uri="{FF2B5EF4-FFF2-40B4-BE49-F238E27FC236}">
                <a16:creationId xmlns:a16="http://schemas.microsoft.com/office/drawing/2014/main" id="{5A130BD0-4CA2-7461-6652-0E59424FD67B}"/>
              </a:ext>
            </a:extLst>
          </p:cNvPr>
          <p:cNvPicPr>
            <a:picLocks noChangeAspect="1"/>
          </p:cNvPicPr>
          <p:nvPr/>
        </p:nvPicPr>
        <p:blipFill>
          <a:blip r:embed="rId9"/>
          <a:stretch>
            <a:fillRect/>
          </a:stretch>
        </p:blipFill>
        <p:spPr>
          <a:xfrm rot="-1620000">
            <a:off x="7574995" y="5272513"/>
            <a:ext cx="1318523" cy="1493223"/>
          </a:xfrm>
          <a:prstGeom prst="rect">
            <a:avLst/>
          </a:prstGeom>
        </p:spPr>
      </p:pic>
      <p:pic>
        <p:nvPicPr>
          <p:cNvPr id="15" name="Picture 14">
            <a:extLst>
              <a:ext uri="{FF2B5EF4-FFF2-40B4-BE49-F238E27FC236}">
                <a16:creationId xmlns:a16="http://schemas.microsoft.com/office/drawing/2014/main" id="{2C4F9D03-6BD1-27D2-2E05-CDF83253F0F9}"/>
              </a:ext>
            </a:extLst>
          </p:cNvPr>
          <p:cNvPicPr>
            <a:picLocks noChangeAspect="1"/>
          </p:cNvPicPr>
          <p:nvPr/>
        </p:nvPicPr>
        <p:blipFill>
          <a:blip r:embed="rId10"/>
          <a:stretch>
            <a:fillRect/>
          </a:stretch>
        </p:blipFill>
        <p:spPr>
          <a:xfrm>
            <a:off x="6799679" y="4377857"/>
            <a:ext cx="2204056" cy="1146760"/>
          </a:xfrm>
          <a:prstGeom prst="rect">
            <a:avLst/>
          </a:prstGeom>
        </p:spPr>
      </p:pic>
    </p:spTree>
    <p:extLst>
      <p:ext uri="{BB962C8B-B14F-4D97-AF65-F5344CB8AC3E}">
        <p14:creationId xmlns:p14="http://schemas.microsoft.com/office/powerpoint/2010/main" val="329544372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4" name="Rectangle 23">
            <a:extLst>
              <a:ext uri="{FF2B5EF4-FFF2-40B4-BE49-F238E27FC236}">
                <a16:creationId xmlns:a16="http://schemas.microsoft.com/office/drawing/2014/main" id="{91F55C5D-1648-4BE3-932D-8CADBF3F673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0374030-8803-BC2F-BF13-9BD00C809A3C}"/>
              </a:ext>
            </a:extLst>
          </p:cNvPr>
          <p:cNvSpPr>
            <a:spLocks noGrp="1"/>
          </p:cNvSpPr>
          <p:nvPr>
            <p:ph type="title"/>
          </p:nvPr>
        </p:nvSpPr>
        <p:spPr>
          <a:xfrm>
            <a:off x="644389" y="314766"/>
            <a:ext cx="10908792" cy="1069848"/>
          </a:xfrm>
        </p:spPr>
        <p:txBody>
          <a:bodyPr vert="horz" lIns="91440" tIns="45720" rIns="91440" bIns="45720" rtlCol="0" anchor="ctr">
            <a:normAutofit fontScale="90000"/>
          </a:bodyPr>
          <a:lstStyle/>
          <a:p>
            <a:pPr algn="ctr"/>
            <a:br>
              <a:rPr lang="en-US" sz="3400" b="0" i="0" dirty="0">
                <a:effectLst/>
                <a:highlight>
                  <a:srgbClr val="FFFFFF"/>
                </a:highlight>
              </a:rPr>
            </a:br>
            <a:r>
              <a:rPr lang="en-US" sz="3400" b="1" i="0" dirty="0">
                <a:effectLst/>
                <a:highlight>
                  <a:srgbClr val="FFFFFF"/>
                </a:highlight>
              </a:rPr>
              <a:t>Runnymede - Family Centre</a:t>
            </a:r>
            <a:br>
              <a:rPr lang="en-US" sz="3400" b="1" i="0" dirty="0">
                <a:effectLst/>
                <a:highlight>
                  <a:srgbClr val="FFFFFF"/>
                </a:highlight>
              </a:rPr>
            </a:br>
            <a:r>
              <a:rPr lang="en-GB" sz="1400" dirty="0">
                <a:hlinkClick r:id="rId2"/>
              </a:rPr>
              <a:t>Groups and Courses at Runnymede : Surrey </a:t>
            </a:r>
            <a:r>
              <a:rPr lang="en-GB" sz="1400" dirty="0" err="1">
                <a:hlinkClick r:id="rId2"/>
              </a:rPr>
              <a:t>Barnardos</a:t>
            </a:r>
            <a:r>
              <a:rPr lang="en-GB" sz="1400" dirty="0">
                <a:hlinkClick r:id="rId2"/>
              </a:rPr>
              <a:t> Family Centres (barnardosfamilycentressurrey.org.uk)</a:t>
            </a:r>
            <a:endParaRPr lang="en-US" sz="3400" b="1" dirty="0"/>
          </a:p>
        </p:txBody>
      </p:sp>
      <p:sp>
        <p:nvSpPr>
          <p:cNvPr id="26" name="sketch line">
            <a:extLst>
              <a:ext uri="{FF2B5EF4-FFF2-40B4-BE49-F238E27FC236}">
                <a16:creationId xmlns:a16="http://schemas.microsoft.com/office/drawing/2014/main" id="{A38E1331-B5A6-44BE-BF4E-EE6C2FD2A24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810000" y="1776977"/>
            <a:ext cx="4572000" cy="18288"/>
          </a:xfrm>
          <a:custGeom>
            <a:avLst/>
            <a:gdLst>
              <a:gd name="connsiteX0" fmla="*/ 0 w 4572000"/>
              <a:gd name="connsiteY0" fmla="*/ 0 h 18288"/>
              <a:gd name="connsiteX1" fmla="*/ 744583 w 4572000"/>
              <a:gd name="connsiteY1" fmla="*/ 0 h 18288"/>
              <a:gd name="connsiteX2" fmla="*/ 1352006 w 4572000"/>
              <a:gd name="connsiteY2" fmla="*/ 0 h 18288"/>
              <a:gd name="connsiteX3" fmla="*/ 2050869 w 4572000"/>
              <a:gd name="connsiteY3" fmla="*/ 0 h 18288"/>
              <a:gd name="connsiteX4" fmla="*/ 2612571 w 4572000"/>
              <a:gd name="connsiteY4" fmla="*/ 0 h 18288"/>
              <a:gd name="connsiteX5" fmla="*/ 3357154 w 4572000"/>
              <a:gd name="connsiteY5" fmla="*/ 0 h 18288"/>
              <a:gd name="connsiteX6" fmla="*/ 4010297 w 4572000"/>
              <a:gd name="connsiteY6" fmla="*/ 0 h 18288"/>
              <a:gd name="connsiteX7" fmla="*/ 4572000 w 4572000"/>
              <a:gd name="connsiteY7" fmla="*/ 0 h 18288"/>
              <a:gd name="connsiteX8" fmla="*/ 4572000 w 4572000"/>
              <a:gd name="connsiteY8" fmla="*/ 18288 h 18288"/>
              <a:gd name="connsiteX9" fmla="*/ 3873137 w 4572000"/>
              <a:gd name="connsiteY9" fmla="*/ 18288 h 18288"/>
              <a:gd name="connsiteX10" fmla="*/ 3265714 w 4572000"/>
              <a:gd name="connsiteY10" fmla="*/ 18288 h 18288"/>
              <a:gd name="connsiteX11" fmla="*/ 2521131 w 4572000"/>
              <a:gd name="connsiteY11" fmla="*/ 18288 h 18288"/>
              <a:gd name="connsiteX12" fmla="*/ 1867989 w 4572000"/>
              <a:gd name="connsiteY12" fmla="*/ 18288 h 18288"/>
              <a:gd name="connsiteX13" fmla="*/ 1352006 w 4572000"/>
              <a:gd name="connsiteY13" fmla="*/ 18288 h 18288"/>
              <a:gd name="connsiteX14" fmla="*/ 836023 w 4572000"/>
              <a:gd name="connsiteY14" fmla="*/ 18288 h 18288"/>
              <a:gd name="connsiteX15" fmla="*/ 0 w 4572000"/>
              <a:gd name="connsiteY15" fmla="*/ 18288 h 18288"/>
              <a:gd name="connsiteX16" fmla="*/ 0 w 4572000"/>
              <a:gd name="connsiteY16"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572000" h="18288" fill="none" extrusionOk="0">
                <a:moveTo>
                  <a:pt x="0" y="0"/>
                </a:moveTo>
                <a:cubicBezTo>
                  <a:pt x="335213" y="-5275"/>
                  <a:pt x="446637" y="2749"/>
                  <a:pt x="744583" y="0"/>
                </a:cubicBezTo>
                <a:cubicBezTo>
                  <a:pt x="1042529" y="-2749"/>
                  <a:pt x="1223095" y="8165"/>
                  <a:pt x="1352006" y="0"/>
                </a:cubicBezTo>
                <a:cubicBezTo>
                  <a:pt x="1480917" y="-8165"/>
                  <a:pt x="1803308" y="16240"/>
                  <a:pt x="2050869" y="0"/>
                </a:cubicBezTo>
                <a:cubicBezTo>
                  <a:pt x="2298430" y="-16240"/>
                  <a:pt x="2464656" y="-22054"/>
                  <a:pt x="2612571" y="0"/>
                </a:cubicBezTo>
                <a:cubicBezTo>
                  <a:pt x="2760486" y="22054"/>
                  <a:pt x="3034874" y="11895"/>
                  <a:pt x="3357154" y="0"/>
                </a:cubicBezTo>
                <a:cubicBezTo>
                  <a:pt x="3679434" y="-11895"/>
                  <a:pt x="3778145" y="-10841"/>
                  <a:pt x="4010297" y="0"/>
                </a:cubicBezTo>
                <a:cubicBezTo>
                  <a:pt x="4242449" y="10841"/>
                  <a:pt x="4385860" y="17261"/>
                  <a:pt x="4572000" y="0"/>
                </a:cubicBezTo>
                <a:cubicBezTo>
                  <a:pt x="4571443" y="8172"/>
                  <a:pt x="4571244" y="10948"/>
                  <a:pt x="4572000" y="18288"/>
                </a:cubicBezTo>
                <a:cubicBezTo>
                  <a:pt x="4352099" y="1269"/>
                  <a:pt x="4065933" y="40755"/>
                  <a:pt x="3873137" y="18288"/>
                </a:cubicBezTo>
                <a:cubicBezTo>
                  <a:pt x="3680341" y="-4179"/>
                  <a:pt x="3486903" y="33471"/>
                  <a:pt x="3265714" y="18288"/>
                </a:cubicBezTo>
                <a:cubicBezTo>
                  <a:pt x="3044525" y="3105"/>
                  <a:pt x="2683548" y="-1073"/>
                  <a:pt x="2521131" y="18288"/>
                </a:cubicBezTo>
                <a:cubicBezTo>
                  <a:pt x="2358714" y="37649"/>
                  <a:pt x="2132855" y="34593"/>
                  <a:pt x="1867989" y="18288"/>
                </a:cubicBezTo>
                <a:cubicBezTo>
                  <a:pt x="1603123" y="1983"/>
                  <a:pt x="1605373" y="2886"/>
                  <a:pt x="1352006" y="18288"/>
                </a:cubicBezTo>
                <a:cubicBezTo>
                  <a:pt x="1098639" y="33690"/>
                  <a:pt x="962100" y="16241"/>
                  <a:pt x="836023" y="18288"/>
                </a:cubicBezTo>
                <a:cubicBezTo>
                  <a:pt x="709946" y="20335"/>
                  <a:pt x="193668" y="-307"/>
                  <a:pt x="0" y="18288"/>
                </a:cubicBezTo>
                <a:cubicBezTo>
                  <a:pt x="-277" y="11188"/>
                  <a:pt x="-244" y="5848"/>
                  <a:pt x="0" y="0"/>
                </a:cubicBezTo>
                <a:close/>
              </a:path>
              <a:path w="4572000" h="18288" stroke="0" extrusionOk="0">
                <a:moveTo>
                  <a:pt x="0" y="0"/>
                </a:moveTo>
                <a:cubicBezTo>
                  <a:pt x="158188" y="7508"/>
                  <a:pt x="361578" y="-27091"/>
                  <a:pt x="561703" y="0"/>
                </a:cubicBezTo>
                <a:cubicBezTo>
                  <a:pt x="761828" y="27091"/>
                  <a:pt x="1133811" y="14547"/>
                  <a:pt x="1306286" y="0"/>
                </a:cubicBezTo>
                <a:cubicBezTo>
                  <a:pt x="1478761" y="-14547"/>
                  <a:pt x="1809594" y="13320"/>
                  <a:pt x="2050869" y="0"/>
                </a:cubicBezTo>
                <a:cubicBezTo>
                  <a:pt x="2292144" y="-13320"/>
                  <a:pt x="2409269" y="-14334"/>
                  <a:pt x="2612571" y="0"/>
                </a:cubicBezTo>
                <a:cubicBezTo>
                  <a:pt x="2815873" y="14334"/>
                  <a:pt x="3025009" y="33536"/>
                  <a:pt x="3311434" y="0"/>
                </a:cubicBezTo>
                <a:cubicBezTo>
                  <a:pt x="3597859" y="-33536"/>
                  <a:pt x="3695431" y="-13462"/>
                  <a:pt x="3827417" y="0"/>
                </a:cubicBezTo>
                <a:cubicBezTo>
                  <a:pt x="3959403" y="13462"/>
                  <a:pt x="4360180" y="899"/>
                  <a:pt x="4572000" y="0"/>
                </a:cubicBezTo>
                <a:cubicBezTo>
                  <a:pt x="4572481" y="8890"/>
                  <a:pt x="4572898" y="10033"/>
                  <a:pt x="4572000" y="18288"/>
                </a:cubicBezTo>
                <a:cubicBezTo>
                  <a:pt x="4356830" y="5817"/>
                  <a:pt x="4021942" y="41441"/>
                  <a:pt x="3873137" y="18288"/>
                </a:cubicBezTo>
                <a:cubicBezTo>
                  <a:pt x="3724332" y="-4865"/>
                  <a:pt x="3494019" y="36771"/>
                  <a:pt x="3174274" y="18288"/>
                </a:cubicBezTo>
                <a:cubicBezTo>
                  <a:pt x="2854529" y="-195"/>
                  <a:pt x="2861023" y="5963"/>
                  <a:pt x="2658291" y="18288"/>
                </a:cubicBezTo>
                <a:cubicBezTo>
                  <a:pt x="2455559" y="30613"/>
                  <a:pt x="2309968" y="11711"/>
                  <a:pt x="2050869" y="18288"/>
                </a:cubicBezTo>
                <a:cubicBezTo>
                  <a:pt x="1791770" y="24865"/>
                  <a:pt x="1671115" y="-4587"/>
                  <a:pt x="1306286" y="18288"/>
                </a:cubicBezTo>
                <a:cubicBezTo>
                  <a:pt x="941457" y="41163"/>
                  <a:pt x="838619" y="-9452"/>
                  <a:pt x="653143" y="18288"/>
                </a:cubicBezTo>
                <a:cubicBezTo>
                  <a:pt x="467667" y="46028"/>
                  <a:pt x="308702" y="9245"/>
                  <a:pt x="0" y="18288"/>
                </a:cubicBezTo>
                <a:cubicBezTo>
                  <a:pt x="-4" y="10872"/>
                  <a:pt x="388" y="6748"/>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959150775">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8" name="Picture 17" descr="A black and white dice&#10;&#10;Description automatically generated">
            <a:extLst>
              <a:ext uri="{FF2B5EF4-FFF2-40B4-BE49-F238E27FC236}">
                <a16:creationId xmlns:a16="http://schemas.microsoft.com/office/drawing/2014/main" id="{5227BDD1-A0EA-C066-94F5-6208DC51AD7B}"/>
              </a:ext>
            </a:extLst>
          </p:cNvPr>
          <p:cNvPicPr>
            <a:picLocks noChangeAspect="1"/>
          </p:cNvPicPr>
          <p:nvPr/>
        </p:nvPicPr>
        <p:blipFill>
          <a:blip r:embed="rId3"/>
          <a:stretch>
            <a:fillRect/>
          </a:stretch>
        </p:blipFill>
        <p:spPr>
          <a:xfrm>
            <a:off x="406495" y="2208346"/>
            <a:ext cx="2239536" cy="2369880"/>
          </a:xfrm>
          <a:prstGeom prst="rect">
            <a:avLst/>
          </a:prstGeom>
        </p:spPr>
      </p:pic>
      <p:pic>
        <p:nvPicPr>
          <p:cNvPr id="8" name="Picture 7" descr="A puzzle in a heart shape&#10;&#10;Description automatically generated">
            <a:extLst>
              <a:ext uri="{FF2B5EF4-FFF2-40B4-BE49-F238E27FC236}">
                <a16:creationId xmlns:a16="http://schemas.microsoft.com/office/drawing/2014/main" id="{DAE7470F-6C7B-9DFC-E4DC-76F0EA980EBC}"/>
              </a:ext>
            </a:extLst>
          </p:cNvPr>
          <p:cNvPicPr>
            <a:picLocks noChangeAspect="1"/>
          </p:cNvPicPr>
          <p:nvPr/>
        </p:nvPicPr>
        <p:blipFill>
          <a:blip r:embed="rId4"/>
          <a:stretch>
            <a:fillRect/>
          </a:stretch>
        </p:blipFill>
        <p:spPr>
          <a:xfrm>
            <a:off x="3424723" y="2187628"/>
            <a:ext cx="1964362" cy="2757000"/>
          </a:xfrm>
          <a:prstGeom prst="rect">
            <a:avLst/>
          </a:prstGeom>
        </p:spPr>
      </p:pic>
      <p:pic>
        <p:nvPicPr>
          <p:cNvPr id="10" name="Content Placeholder 9" descr="A blue and green figures with their hands up&#10;&#10;Description automatically generated">
            <a:extLst>
              <a:ext uri="{FF2B5EF4-FFF2-40B4-BE49-F238E27FC236}">
                <a16:creationId xmlns:a16="http://schemas.microsoft.com/office/drawing/2014/main" id="{8392D9EB-28CF-3B04-B645-EE99015BAE81}"/>
              </a:ext>
            </a:extLst>
          </p:cNvPr>
          <p:cNvPicPr>
            <a:picLocks noGrp="1" noChangeAspect="1"/>
          </p:cNvPicPr>
          <p:nvPr>
            <p:ph sz="half" idx="1"/>
          </p:nvPr>
        </p:nvPicPr>
        <p:blipFill>
          <a:blip r:embed="rId5"/>
          <a:stretch>
            <a:fillRect/>
          </a:stretch>
        </p:blipFill>
        <p:spPr>
          <a:xfrm>
            <a:off x="6316370" y="2187628"/>
            <a:ext cx="1819125" cy="2982173"/>
          </a:xfrm>
          <a:prstGeom prst="rect">
            <a:avLst/>
          </a:prstGeom>
        </p:spPr>
      </p:pic>
      <p:pic>
        <p:nvPicPr>
          <p:cNvPr id="14" name="Picture 13" descr="A logo of a hand and a child&#10;&#10;Description automatically generated">
            <a:extLst>
              <a:ext uri="{FF2B5EF4-FFF2-40B4-BE49-F238E27FC236}">
                <a16:creationId xmlns:a16="http://schemas.microsoft.com/office/drawing/2014/main" id="{2E3925EA-1168-B719-7F80-B5E77129B057}"/>
              </a:ext>
            </a:extLst>
          </p:cNvPr>
          <p:cNvPicPr>
            <a:picLocks noChangeAspect="1"/>
          </p:cNvPicPr>
          <p:nvPr/>
        </p:nvPicPr>
        <p:blipFill>
          <a:blip r:embed="rId6"/>
          <a:stretch>
            <a:fillRect/>
          </a:stretch>
        </p:blipFill>
        <p:spPr>
          <a:xfrm>
            <a:off x="9503416" y="2246995"/>
            <a:ext cx="1820402" cy="2638266"/>
          </a:xfrm>
          <a:prstGeom prst="rect">
            <a:avLst/>
          </a:prstGeom>
        </p:spPr>
      </p:pic>
      <p:sp>
        <p:nvSpPr>
          <p:cNvPr id="21" name="TextBox 20">
            <a:extLst>
              <a:ext uri="{FF2B5EF4-FFF2-40B4-BE49-F238E27FC236}">
                <a16:creationId xmlns:a16="http://schemas.microsoft.com/office/drawing/2014/main" id="{0953117C-5056-EE92-CC82-1F5F681A527A}"/>
              </a:ext>
            </a:extLst>
          </p:cNvPr>
          <p:cNvSpPr txBox="1"/>
          <p:nvPr/>
        </p:nvSpPr>
        <p:spPr>
          <a:xfrm>
            <a:off x="3245541" y="5330459"/>
            <a:ext cx="2710401" cy="738664"/>
          </a:xfrm>
          <a:prstGeom prst="rect">
            <a:avLst/>
          </a:prstGeom>
          <a:noFill/>
        </p:spPr>
        <p:txBody>
          <a:bodyPr wrap="square">
            <a:spAutoFit/>
          </a:bodyPr>
          <a:lstStyle/>
          <a:p>
            <a:r>
              <a:rPr lang="en-GB" sz="1400" b="0" i="0" dirty="0">
                <a:solidFill>
                  <a:srgbClr val="000000"/>
                </a:solidFill>
                <a:effectLst/>
                <a:highlight>
                  <a:srgbClr val="FFFFFF"/>
                </a:highlight>
                <a:latin typeface="Poppins" panose="00000500000000000000" pitchFamily="2" charset="0"/>
              </a:rPr>
              <a:t>Parenting Puzzle is our 10 week evidenced based parenting course</a:t>
            </a:r>
            <a:endParaRPr lang="en-GB" sz="1400" dirty="0"/>
          </a:p>
        </p:txBody>
      </p:sp>
      <p:sp>
        <p:nvSpPr>
          <p:cNvPr id="23" name="TextBox 22">
            <a:extLst>
              <a:ext uri="{FF2B5EF4-FFF2-40B4-BE49-F238E27FC236}">
                <a16:creationId xmlns:a16="http://schemas.microsoft.com/office/drawing/2014/main" id="{0461E42F-1DDB-9A97-92F9-ED70815A5F81}"/>
              </a:ext>
            </a:extLst>
          </p:cNvPr>
          <p:cNvSpPr txBox="1"/>
          <p:nvPr/>
        </p:nvSpPr>
        <p:spPr>
          <a:xfrm>
            <a:off x="5995705" y="5211698"/>
            <a:ext cx="2887145" cy="1384995"/>
          </a:xfrm>
          <a:prstGeom prst="rect">
            <a:avLst/>
          </a:prstGeom>
          <a:noFill/>
        </p:spPr>
        <p:txBody>
          <a:bodyPr wrap="square">
            <a:spAutoFit/>
          </a:bodyPr>
          <a:lstStyle/>
          <a:p>
            <a:r>
              <a:rPr lang="en-GB" sz="1400" b="0" i="0" dirty="0">
                <a:solidFill>
                  <a:srgbClr val="000000"/>
                </a:solidFill>
                <a:effectLst/>
                <a:highlight>
                  <a:srgbClr val="FFFFFF"/>
                </a:highlight>
                <a:latin typeface="Poppins" panose="00000500000000000000" pitchFamily="2" charset="0"/>
              </a:rPr>
              <a:t>Keeping Your Child in Mind is a 4 week parenting course to support parents to communicate more efficiently and work together to support their family.</a:t>
            </a:r>
            <a:endParaRPr lang="en-GB" sz="1400" dirty="0"/>
          </a:p>
        </p:txBody>
      </p:sp>
      <p:sp>
        <p:nvSpPr>
          <p:cNvPr id="27" name="TextBox 26">
            <a:extLst>
              <a:ext uri="{FF2B5EF4-FFF2-40B4-BE49-F238E27FC236}">
                <a16:creationId xmlns:a16="http://schemas.microsoft.com/office/drawing/2014/main" id="{3109E2A2-296B-D3A7-0B09-49D7D3D5C140}"/>
              </a:ext>
            </a:extLst>
          </p:cNvPr>
          <p:cNvSpPr txBox="1"/>
          <p:nvPr/>
        </p:nvSpPr>
        <p:spPr>
          <a:xfrm>
            <a:off x="307286" y="4812858"/>
            <a:ext cx="2887145" cy="2369880"/>
          </a:xfrm>
          <a:prstGeom prst="rect">
            <a:avLst/>
          </a:prstGeom>
          <a:noFill/>
        </p:spPr>
        <p:txBody>
          <a:bodyPr wrap="square">
            <a:spAutoFit/>
          </a:bodyPr>
          <a:lstStyle/>
          <a:p>
            <a:r>
              <a:rPr lang="en-GB" sz="1400" b="0" i="0" dirty="0">
                <a:solidFill>
                  <a:srgbClr val="000000"/>
                </a:solidFill>
                <a:effectLst/>
                <a:highlight>
                  <a:srgbClr val="FFFFFF"/>
                </a:highlight>
                <a:latin typeface="Poppins" panose="00000500000000000000" pitchFamily="2" charset="0"/>
              </a:rPr>
              <a:t>The DICE programme aims to raise parental awareness of child exploitation by increasing the knowledge and understanding of the</a:t>
            </a:r>
            <a:br>
              <a:rPr lang="en-GB" sz="1400" dirty="0"/>
            </a:br>
            <a:r>
              <a:rPr lang="en-GB" sz="1400" b="0" i="0" dirty="0">
                <a:solidFill>
                  <a:srgbClr val="000000"/>
                </a:solidFill>
                <a:effectLst/>
                <a:highlight>
                  <a:srgbClr val="FFFFFF"/>
                </a:highlight>
                <a:latin typeface="Poppins" panose="00000500000000000000" pitchFamily="2" charset="0"/>
              </a:rPr>
              <a:t>issue that seems to affect so many children and young people in our society.</a:t>
            </a:r>
            <a:br>
              <a:rPr lang="en-GB" dirty="0"/>
            </a:br>
            <a:br>
              <a:rPr lang="en-GB" dirty="0"/>
            </a:br>
            <a:endParaRPr lang="en-GB" dirty="0"/>
          </a:p>
        </p:txBody>
      </p:sp>
      <p:sp>
        <p:nvSpPr>
          <p:cNvPr id="29" name="TextBox 28">
            <a:extLst>
              <a:ext uri="{FF2B5EF4-FFF2-40B4-BE49-F238E27FC236}">
                <a16:creationId xmlns:a16="http://schemas.microsoft.com/office/drawing/2014/main" id="{81C54DE1-1F10-FE43-686B-631A88F90C73}"/>
              </a:ext>
            </a:extLst>
          </p:cNvPr>
          <p:cNvSpPr txBox="1"/>
          <p:nvPr/>
        </p:nvSpPr>
        <p:spPr>
          <a:xfrm>
            <a:off x="9204794" y="4897461"/>
            <a:ext cx="3035268" cy="1815882"/>
          </a:xfrm>
          <a:prstGeom prst="rect">
            <a:avLst/>
          </a:prstGeom>
          <a:noFill/>
        </p:spPr>
        <p:txBody>
          <a:bodyPr wrap="square">
            <a:spAutoFit/>
          </a:bodyPr>
          <a:lstStyle/>
          <a:p>
            <a:r>
              <a:rPr lang="en-GB" sz="1400" b="0" i="0" dirty="0">
                <a:solidFill>
                  <a:srgbClr val="000000"/>
                </a:solidFill>
                <a:effectLst/>
                <a:highlight>
                  <a:srgbClr val="FFFFFF"/>
                </a:highlight>
                <a:latin typeface="Poppins" panose="00000500000000000000" pitchFamily="2" charset="0"/>
              </a:rPr>
              <a:t>Our Parent Drop-in is a weekly session where you can pop in to speak confidentially to a Family Support Worker for support on all aspects of family life. Domestic Abuse support and guidance is also available at this session.</a:t>
            </a:r>
            <a:endParaRPr lang="en-GB" sz="1400" dirty="0"/>
          </a:p>
        </p:txBody>
      </p:sp>
      <p:pic>
        <p:nvPicPr>
          <p:cNvPr id="31" name="Picture 30">
            <a:extLst>
              <a:ext uri="{FF2B5EF4-FFF2-40B4-BE49-F238E27FC236}">
                <a16:creationId xmlns:a16="http://schemas.microsoft.com/office/drawing/2014/main" id="{5F5FF209-E597-B9E1-488C-6AFE15F0759E}"/>
              </a:ext>
            </a:extLst>
          </p:cNvPr>
          <p:cNvPicPr>
            <a:picLocks noChangeAspect="1"/>
          </p:cNvPicPr>
          <p:nvPr/>
        </p:nvPicPr>
        <p:blipFill>
          <a:blip r:embed="rId7"/>
          <a:stretch>
            <a:fillRect/>
          </a:stretch>
        </p:blipFill>
        <p:spPr>
          <a:xfrm>
            <a:off x="430838" y="327783"/>
            <a:ext cx="2121009" cy="749339"/>
          </a:xfrm>
          <a:prstGeom prst="rect">
            <a:avLst/>
          </a:prstGeom>
        </p:spPr>
      </p:pic>
      <p:pic>
        <p:nvPicPr>
          <p:cNvPr id="33" name="Picture 32">
            <a:extLst>
              <a:ext uri="{FF2B5EF4-FFF2-40B4-BE49-F238E27FC236}">
                <a16:creationId xmlns:a16="http://schemas.microsoft.com/office/drawing/2014/main" id="{3C8A56A8-989E-FA67-817A-DC5AE4EFF523}"/>
              </a:ext>
            </a:extLst>
          </p:cNvPr>
          <p:cNvPicPr>
            <a:picLocks noChangeAspect="1"/>
          </p:cNvPicPr>
          <p:nvPr/>
        </p:nvPicPr>
        <p:blipFill>
          <a:blip r:embed="rId8"/>
          <a:stretch>
            <a:fillRect/>
          </a:stretch>
        </p:blipFill>
        <p:spPr>
          <a:xfrm>
            <a:off x="9455538" y="395924"/>
            <a:ext cx="2533780" cy="654084"/>
          </a:xfrm>
          <a:prstGeom prst="rect">
            <a:avLst/>
          </a:prstGeom>
        </p:spPr>
      </p:pic>
    </p:spTree>
    <p:extLst>
      <p:ext uri="{BB962C8B-B14F-4D97-AF65-F5344CB8AC3E}">
        <p14:creationId xmlns:p14="http://schemas.microsoft.com/office/powerpoint/2010/main" val="23231928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058A14AF-9FB5-4CC7-BA35-E8E85D3EDF0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FF985B8-3CF8-3A7B-0E20-D165385B1DD8}"/>
              </a:ext>
            </a:extLst>
          </p:cNvPr>
          <p:cNvSpPr>
            <a:spLocks noGrp="1"/>
          </p:cNvSpPr>
          <p:nvPr>
            <p:ph type="title"/>
          </p:nvPr>
        </p:nvSpPr>
        <p:spPr>
          <a:xfrm>
            <a:off x="793662" y="386930"/>
            <a:ext cx="10066122" cy="1298448"/>
          </a:xfrm>
        </p:spPr>
        <p:txBody>
          <a:bodyPr vert="horz" lIns="91440" tIns="45720" rIns="91440" bIns="45720" rtlCol="0" anchor="b">
            <a:normAutofit/>
          </a:bodyPr>
          <a:lstStyle/>
          <a:p>
            <a:r>
              <a:rPr lang="en-US" sz="4800" b="1" kern="1200">
                <a:solidFill>
                  <a:schemeClr val="tx1"/>
                </a:solidFill>
                <a:latin typeface="+mj-lt"/>
                <a:ea typeface="+mj-ea"/>
                <a:cs typeface="+mj-cs"/>
              </a:rPr>
              <a:t>Next Steps Holiday Schemes</a:t>
            </a:r>
          </a:p>
        </p:txBody>
      </p:sp>
      <p:sp>
        <p:nvSpPr>
          <p:cNvPr id="13" name="Rectangle 12">
            <a:extLst>
              <a:ext uri="{FF2B5EF4-FFF2-40B4-BE49-F238E27FC236}">
                <a16:creationId xmlns:a16="http://schemas.microsoft.com/office/drawing/2014/main" id="{3A9A4357-BD1D-4622-A4FE-766E6AB8DE8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flipV="1">
            <a:off x="-2" y="1998845"/>
            <a:ext cx="11454595" cy="78169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E659831F-0D9A-4C63-9EBB-8435B85A440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203079"/>
            <a:ext cx="11383362" cy="4267991"/>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9B493C3B-8936-F174-5386-74C6583E786B}"/>
              </a:ext>
            </a:extLst>
          </p:cNvPr>
          <p:cNvSpPr>
            <a:spLocks noGrp="1"/>
          </p:cNvSpPr>
          <p:nvPr>
            <p:ph sz="half" idx="1"/>
          </p:nvPr>
        </p:nvSpPr>
        <p:spPr>
          <a:xfrm>
            <a:off x="793661" y="2599509"/>
            <a:ext cx="4530898" cy="3639450"/>
          </a:xfrm>
        </p:spPr>
        <p:txBody>
          <a:bodyPr vert="horz" lIns="91440" tIns="45720" rIns="91440" bIns="45720" rtlCol="0" anchor="ctr">
            <a:normAutofit/>
          </a:bodyPr>
          <a:lstStyle/>
          <a:p>
            <a:r>
              <a:rPr lang="en-US" sz="1100"/>
              <a:t>A fun programme of activities to support young people during the holidays.  </a:t>
            </a:r>
          </a:p>
          <a:p>
            <a:r>
              <a:rPr lang="en-US" sz="1100"/>
              <a:t>These sessions are inclusive and for everyone no matter their needs or disability. With a range of onsite and offsite activities, there is something to engage everyone. </a:t>
            </a:r>
          </a:p>
          <a:p>
            <a:r>
              <a:rPr lang="en-US" sz="1100"/>
              <a:t>Next Steps holiday schemes provide opportunities for teens to grow their independence and build friendships. </a:t>
            </a:r>
          </a:p>
          <a:p>
            <a:r>
              <a:rPr lang="en-US" sz="1100"/>
              <a:t>Onsite you can expect a mix of fun activities like arts and crafts, baking, discos, sensory activities, movies, visits from therapy dogs and crocodile encounters (!) and more.  </a:t>
            </a:r>
          </a:p>
          <a:p>
            <a:r>
              <a:rPr lang="en-US" sz="1100"/>
              <a:t>Offsite activities can be anything from bowling, laser quest, lunch out, visits to the park, picnics, cinema, trampoline parks, minigolf, farms and more. </a:t>
            </a:r>
          </a:p>
          <a:p>
            <a:r>
              <a:rPr lang="en-US" sz="1100"/>
              <a:t>To attend our holiday schemes, you need to be registered with LinkAble.  Costs £30 per session.  </a:t>
            </a:r>
          </a:p>
          <a:p>
            <a:r>
              <a:rPr lang="en-US" sz="1100"/>
              <a:t>See website: </a:t>
            </a:r>
            <a:r>
              <a:rPr lang="en-US" sz="1100">
                <a:hlinkClick r:id="rId2"/>
              </a:rPr>
              <a:t>https://www.linkable.org.uk/pages/next-steps-holiday-schemes</a:t>
            </a:r>
            <a:endParaRPr lang="en-US" sz="1100"/>
          </a:p>
          <a:p>
            <a:endParaRPr lang="en-US" sz="1100"/>
          </a:p>
        </p:txBody>
      </p:sp>
      <p:pic>
        <p:nvPicPr>
          <p:cNvPr id="6" name="Content Placeholder 5" descr="A group of men wearing life jackets&#10;&#10;Description automatically generated">
            <a:extLst>
              <a:ext uri="{FF2B5EF4-FFF2-40B4-BE49-F238E27FC236}">
                <a16:creationId xmlns:a16="http://schemas.microsoft.com/office/drawing/2014/main" id="{B6768D35-C511-235C-838C-4F4FE968574E}"/>
              </a:ext>
            </a:extLst>
          </p:cNvPr>
          <p:cNvPicPr>
            <a:picLocks noGrp="1" noChangeAspect="1"/>
          </p:cNvPicPr>
          <p:nvPr>
            <p:ph sz="half" idx="2"/>
          </p:nvPr>
        </p:nvPicPr>
        <p:blipFill>
          <a:blip r:embed="rId3"/>
          <a:stretch>
            <a:fillRect/>
          </a:stretch>
        </p:blipFill>
        <p:spPr>
          <a:xfrm>
            <a:off x="5911532" y="2525904"/>
            <a:ext cx="5150277" cy="3630945"/>
          </a:xfrm>
          <a:prstGeom prst="rect">
            <a:avLst/>
          </a:prstGeom>
        </p:spPr>
      </p:pic>
      <p:sp>
        <p:nvSpPr>
          <p:cNvPr id="17" name="Rectangle 16">
            <a:extLst>
              <a:ext uri="{FF2B5EF4-FFF2-40B4-BE49-F238E27FC236}">
                <a16:creationId xmlns:a16="http://schemas.microsoft.com/office/drawing/2014/main" id="{E6995CE5-F890-4ABA-82A2-26507CE8D2A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11228040" y="2313027"/>
            <a:ext cx="781700" cy="15238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7">
            <a:extLst>
              <a:ext uri="{FF2B5EF4-FFF2-40B4-BE49-F238E27FC236}">
                <a16:creationId xmlns:a16="http://schemas.microsoft.com/office/drawing/2014/main" id="{C78B99CA-7B43-A9BB-955C-DC215049D8E7}"/>
              </a:ext>
            </a:extLst>
          </p:cNvPr>
          <p:cNvPicPr>
            <a:picLocks noChangeAspect="1"/>
          </p:cNvPicPr>
          <p:nvPr/>
        </p:nvPicPr>
        <p:blipFill>
          <a:blip r:embed="rId4"/>
          <a:stretch>
            <a:fillRect/>
          </a:stretch>
        </p:blipFill>
        <p:spPr>
          <a:xfrm>
            <a:off x="8441059" y="461972"/>
            <a:ext cx="3254022" cy="1097375"/>
          </a:xfrm>
          <a:prstGeom prst="rect">
            <a:avLst/>
          </a:prstGeom>
        </p:spPr>
      </p:pic>
    </p:spTree>
    <p:extLst>
      <p:ext uri="{BB962C8B-B14F-4D97-AF65-F5344CB8AC3E}">
        <p14:creationId xmlns:p14="http://schemas.microsoft.com/office/powerpoint/2010/main" val="206657478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058A14AF-9FB5-4CC7-BA35-E8E85D3EDF0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83680BE-63A6-FE6E-EA70-ACAE4D4EAF77}"/>
              </a:ext>
            </a:extLst>
          </p:cNvPr>
          <p:cNvSpPr>
            <a:spLocks noGrp="1"/>
          </p:cNvSpPr>
          <p:nvPr>
            <p:ph type="title"/>
          </p:nvPr>
        </p:nvSpPr>
        <p:spPr>
          <a:xfrm>
            <a:off x="793662" y="386930"/>
            <a:ext cx="10066122" cy="1298448"/>
          </a:xfrm>
        </p:spPr>
        <p:txBody>
          <a:bodyPr vert="horz" lIns="91440" tIns="45720" rIns="91440" bIns="45720" rtlCol="0" anchor="b">
            <a:normAutofit fontScale="90000"/>
          </a:bodyPr>
          <a:lstStyle/>
          <a:p>
            <a:r>
              <a:rPr lang="en-US" b="1" kern="1200" dirty="0">
                <a:solidFill>
                  <a:schemeClr val="tx1"/>
                </a:solidFill>
                <a:latin typeface="+mj-lt"/>
                <a:ea typeface="+mj-ea"/>
                <a:cs typeface="+mj-cs"/>
              </a:rPr>
              <a:t>Museum Makes - Free Family craft activity</a:t>
            </a:r>
          </a:p>
        </p:txBody>
      </p:sp>
      <p:sp>
        <p:nvSpPr>
          <p:cNvPr id="13" name="Rectangle 12">
            <a:extLst>
              <a:ext uri="{FF2B5EF4-FFF2-40B4-BE49-F238E27FC236}">
                <a16:creationId xmlns:a16="http://schemas.microsoft.com/office/drawing/2014/main" id="{3A9A4357-BD1D-4622-A4FE-766E6AB8DE8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flipV="1">
            <a:off x="-2" y="1998845"/>
            <a:ext cx="11454595" cy="78169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E659831F-0D9A-4C63-9EBB-8435B85A440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203079"/>
            <a:ext cx="11383362" cy="4267991"/>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624BDD09-C616-E685-8E8A-8EA2FDC49B9D}"/>
              </a:ext>
            </a:extLst>
          </p:cNvPr>
          <p:cNvSpPr>
            <a:spLocks noGrp="1"/>
          </p:cNvSpPr>
          <p:nvPr>
            <p:ph sz="half" idx="1"/>
          </p:nvPr>
        </p:nvSpPr>
        <p:spPr>
          <a:xfrm>
            <a:off x="793661" y="2599509"/>
            <a:ext cx="4530898" cy="3639450"/>
          </a:xfrm>
        </p:spPr>
        <p:txBody>
          <a:bodyPr vert="horz" lIns="91440" tIns="45720" rIns="91440" bIns="45720" rtlCol="0" anchor="ctr">
            <a:normAutofit/>
          </a:bodyPr>
          <a:lstStyle/>
          <a:p>
            <a:r>
              <a:rPr lang="en-US" sz="2000"/>
              <a:t>Date: 3 Aug 2024 join Museum makes on the 1st Saturday of the month - 1:30pm to 3:30pm for a fun family craft activity where imagination meets history in a hands-on experience for all ages!</a:t>
            </a:r>
          </a:p>
          <a:p>
            <a:r>
              <a:rPr lang="en-US" sz="2000"/>
              <a:t>FREE DROP IN SESSION</a:t>
            </a:r>
          </a:p>
          <a:p>
            <a:r>
              <a:rPr lang="en-US" sz="2000"/>
              <a:t>Website: </a:t>
            </a:r>
            <a:r>
              <a:rPr lang="en-US" sz="2000">
                <a:hlinkClick r:id="rId2"/>
              </a:rPr>
              <a:t>https://www.chertseymuseum.org.uk/?location_id=149&amp;item=1507&amp;itemoffset=</a:t>
            </a:r>
            <a:endParaRPr lang="en-US" sz="2000"/>
          </a:p>
          <a:p>
            <a:endParaRPr lang="en-US" sz="2000"/>
          </a:p>
        </p:txBody>
      </p:sp>
      <p:pic>
        <p:nvPicPr>
          <p:cNvPr id="6" name="Content Placeholder 5">
            <a:extLst>
              <a:ext uri="{FF2B5EF4-FFF2-40B4-BE49-F238E27FC236}">
                <a16:creationId xmlns:a16="http://schemas.microsoft.com/office/drawing/2014/main" id="{825FEA14-CAD3-17FD-A914-54962E84C911}"/>
              </a:ext>
            </a:extLst>
          </p:cNvPr>
          <p:cNvPicPr>
            <a:picLocks noGrp="1" noChangeAspect="1"/>
          </p:cNvPicPr>
          <p:nvPr>
            <p:ph sz="half" idx="2"/>
          </p:nvPr>
        </p:nvPicPr>
        <p:blipFill>
          <a:blip r:embed="rId3"/>
          <a:stretch>
            <a:fillRect/>
          </a:stretch>
        </p:blipFill>
        <p:spPr>
          <a:xfrm>
            <a:off x="5911532" y="2738354"/>
            <a:ext cx="5150277" cy="3206046"/>
          </a:xfrm>
          <a:prstGeom prst="rect">
            <a:avLst/>
          </a:prstGeom>
        </p:spPr>
      </p:pic>
      <p:sp>
        <p:nvSpPr>
          <p:cNvPr id="17" name="Rectangle 16">
            <a:extLst>
              <a:ext uri="{FF2B5EF4-FFF2-40B4-BE49-F238E27FC236}">
                <a16:creationId xmlns:a16="http://schemas.microsoft.com/office/drawing/2014/main" id="{E6995CE5-F890-4ABA-82A2-26507CE8D2A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11228040" y="2313027"/>
            <a:ext cx="781700" cy="15238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96523866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7" name="Rectangle 26">
            <a:extLst>
              <a:ext uri="{FF2B5EF4-FFF2-40B4-BE49-F238E27FC236}">
                <a16:creationId xmlns:a16="http://schemas.microsoft.com/office/drawing/2014/main" id="{058A14AF-9FB5-4CC7-BA35-E8E85D3EDF0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itle 5">
            <a:extLst>
              <a:ext uri="{FF2B5EF4-FFF2-40B4-BE49-F238E27FC236}">
                <a16:creationId xmlns:a16="http://schemas.microsoft.com/office/drawing/2014/main" id="{7F6D5C82-AA9B-C32A-7BB1-2F6FC14245C3}"/>
              </a:ext>
            </a:extLst>
          </p:cNvPr>
          <p:cNvSpPr>
            <a:spLocks noGrp="1"/>
          </p:cNvSpPr>
          <p:nvPr>
            <p:ph type="title"/>
          </p:nvPr>
        </p:nvSpPr>
        <p:spPr>
          <a:xfrm>
            <a:off x="793662" y="386930"/>
            <a:ext cx="10066122" cy="1298448"/>
          </a:xfrm>
        </p:spPr>
        <p:txBody>
          <a:bodyPr vert="horz" lIns="91440" tIns="45720" rIns="91440" bIns="45720" rtlCol="0" anchor="b">
            <a:normAutofit/>
          </a:bodyPr>
          <a:lstStyle/>
          <a:p>
            <a:r>
              <a:rPr lang="en-US" sz="4800" b="1" kern="1200">
                <a:solidFill>
                  <a:schemeClr val="tx1"/>
                </a:solidFill>
                <a:latin typeface="+mj-lt"/>
                <a:ea typeface="+mj-ea"/>
                <a:cs typeface="+mj-cs"/>
              </a:rPr>
              <a:t>Elysian Summer Events</a:t>
            </a:r>
          </a:p>
        </p:txBody>
      </p:sp>
      <p:sp>
        <p:nvSpPr>
          <p:cNvPr id="29" name="Rectangle 28">
            <a:extLst>
              <a:ext uri="{FF2B5EF4-FFF2-40B4-BE49-F238E27FC236}">
                <a16:creationId xmlns:a16="http://schemas.microsoft.com/office/drawing/2014/main" id="{3A9A4357-BD1D-4622-A4FE-766E6AB8DE8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flipV="1">
            <a:off x="-2" y="1998845"/>
            <a:ext cx="11454595" cy="78169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Rectangle 30">
            <a:extLst>
              <a:ext uri="{FF2B5EF4-FFF2-40B4-BE49-F238E27FC236}">
                <a16:creationId xmlns:a16="http://schemas.microsoft.com/office/drawing/2014/main" id="{E659831F-0D9A-4C63-9EBB-8435B85A440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203079"/>
            <a:ext cx="11383362" cy="4267991"/>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3B8FC0D0-B6C5-99BE-F842-4B9A37189357}"/>
              </a:ext>
            </a:extLst>
          </p:cNvPr>
          <p:cNvSpPr>
            <a:spLocks noGrp="1"/>
          </p:cNvSpPr>
          <p:nvPr>
            <p:ph sz="half" idx="1"/>
          </p:nvPr>
        </p:nvSpPr>
        <p:spPr>
          <a:xfrm>
            <a:off x="793661" y="2359742"/>
            <a:ext cx="4530898" cy="3879217"/>
          </a:xfrm>
        </p:spPr>
        <p:txBody>
          <a:bodyPr vert="horz" lIns="91440" tIns="45720" rIns="91440" bIns="45720" rtlCol="0" anchor="ctr">
            <a:normAutofit lnSpcReduction="10000"/>
          </a:bodyPr>
          <a:lstStyle/>
          <a:p>
            <a:pPr marL="0" indent="0">
              <a:buNone/>
            </a:pPr>
            <a:r>
              <a:rPr lang="en-US" sz="1400" dirty="0"/>
              <a:t>They are running a range of sessions across summer such as:</a:t>
            </a:r>
          </a:p>
          <a:p>
            <a:r>
              <a:rPr lang="en-US" sz="1400" dirty="0"/>
              <a:t>Neurodiverse Play Sessions</a:t>
            </a:r>
          </a:p>
          <a:p>
            <a:r>
              <a:rPr lang="en-US" sz="1400" dirty="0"/>
              <a:t>Tackling Anxiety Workshop</a:t>
            </a:r>
          </a:p>
          <a:p>
            <a:r>
              <a:rPr lang="en-US" sz="1400" dirty="0"/>
              <a:t>Self Esteem Sessions</a:t>
            </a:r>
          </a:p>
          <a:p>
            <a:r>
              <a:rPr lang="en-US" sz="1400" dirty="0"/>
              <a:t>Art on the Farm</a:t>
            </a:r>
          </a:p>
          <a:p>
            <a:r>
              <a:rPr lang="en-US" sz="1400" dirty="0"/>
              <a:t>Pony Play</a:t>
            </a:r>
          </a:p>
          <a:p>
            <a:pPr marL="0"/>
            <a:r>
              <a:rPr lang="en-US" sz="1400" dirty="0"/>
              <a:t>Location:</a:t>
            </a:r>
          </a:p>
          <a:p>
            <a:pPr marL="457200" lvl="2" indent="0">
              <a:buNone/>
            </a:pPr>
            <a:r>
              <a:rPr lang="en-US" sz="1400" dirty="0"/>
              <a:t>Westland Farm,</a:t>
            </a:r>
          </a:p>
          <a:p>
            <a:pPr marL="457200" lvl="2" indent="0">
              <a:buNone/>
            </a:pPr>
            <a:r>
              <a:rPr lang="en-US" sz="1400" dirty="0" err="1"/>
              <a:t>Shamley</a:t>
            </a:r>
            <a:r>
              <a:rPr lang="en-US" sz="1400" dirty="0"/>
              <a:t> Green,</a:t>
            </a:r>
          </a:p>
          <a:p>
            <a:pPr marL="457200" lvl="2" indent="0">
              <a:buNone/>
            </a:pPr>
            <a:r>
              <a:rPr lang="en-US" sz="1400" dirty="0"/>
              <a:t>Guildford,</a:t>
            </a:r>
          </a:p>
          <a:p>
            <a:pPr marL="457200" lvl="2" indent="0">
              <a:buNone/>
            </a:pPr>
            <a:r>
              <a:rPr lang="en-US" sz="1400" dirty="0"/>
              <a:t>GU5 0TL</a:t>
            </a:r>
          </a:p>
          <a:p>
            <a:pPr marL="0"/>
            <a:r>
              <a:rPr lang="en-US" sz="1400" b="0" i="0" dirty="0">
                <a:effectLst/>
                <a:highlight>
                  <a:srgbClr val="FFFFFF"/>
                </a:highlight>
              </a:rPr>
              <a:t>Tel: 07944 875155</a:t>
            </a:r>
          </a:p>
          <a:p>
            <a:pPr marL="0"/>
            <a:r>
              <a:rPr lang="en-US" sz="1400" dirty="0">
                <a:highlight>
                  <a:srgbClr val="FFFFFF"/>
                </a:highlight>
              </a:rPr>
              <a:t>Website: </a:t>
            </a:r>
            <a:r>
              <a:rPr lang="en-US" sz="1400" b="1" i="0" u="none" strike="noStrike" dirty="0">
                <a:effectLst/>
                <a:highlight>
                  <a:srgbClr val="FFFFFF"/>
                </a:highlight>
                <a:hlinkClick r:id="rId2"/>
              </a:rPr>
              <a:t>https://elysianuk.org/</a:t>
            </a:r>
            <a:endParaRPr lang="en-US" sz="1400" u="none" strike="noStrike" dirty="0">
              <a:highlight>
                <a:srgbClr val="FFFFFF"/>
              </a:highlight>
            </a:endParaRPr>
          </a:p>
          <a:p>
            <a:pPr marL="0"/>
            <a:endParaRPr lang="en-US" sz="1100" dirty="0"/>
          </a:p>
        </p:txBody>
      </p:sp>
      <p:pic>
        <p:nvPicPr>
          <p:cNvPr id="14" name="Content Placeholder 13">
            <a:extLst>
              <a:ext uri="{FF2B5EF4-FFF2-40B4-BE49-F238E27FC236}">
                <a16:creationId xmlns:a16="http://schemas.microsoft.com/office/drawing/2014/main" id="{5BA9029F-100D-A151-C49F-C15A57C0D94A}"/>
              </a:ext>
            </a:extLst>
          </p:cNvPr>
          <p:cNvPicPr>
            <a:picLocks noGrp="1" noChangeAspect="1"/>
          </p:cNvPicPr>
          <p:nvPr>
            <p:ph sz="half" idx="2"/>
          </p:nvPr>
        </p:nvPicPr>
        <p:blipFill>
          <a:blip r:embed="rId3"/>
          <a:stretch>
            <a:fillRect/>
          </a:stretch>
        </p:blipFill>
        <p:spPr>
          <a:xfrm>
            <a:off x="6035024" y="2484255"/>
            <a:ext cx="4903292" cy="3714244"/>
          </a:xfrm>
          <a:prstGeom prst="rect">
            <a:avLst/>
          </a:prstGeom>
        </p:spPr>
      </p:pic>
      <p:sp>
        <p:nvSpPr>
          <p:cNvPr id="33" name="Rectangle 32">
            <a:extLst>
              <a:ext uri="{FF2B5EF4-FFF2-40B4-BE49-F238E27FC236}">
                <a16:creationId xmlns:a16="http://schemas.microsoft.com/office/drawing/2014/main" id="{E6995CE5-F890-4ABA-82A2-26507CE8D2A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11228040" y="2313027"/>
            <a:ext cx="781700" cy="15238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23213746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058A14AF-9FB5-4CC7-BA35-E8E85D3EDF0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4FD7E65-46AC-7514-B324-2EBFACC537D9}"/>
              </a:ext>
            </a:extLst>
          </p:cNvPr>
          <p:cNvSpPr>
            <a:spLocks noGrp="1"/>
          </p:cNvSpPr>
          <p:nvPr>
            <p:ph type="title"/>
          </p:nvPr>
        </p:nvSpPr>
        <p:spPr>
          <a:xfrm>
            <a:off x="793662" y="386930"/>
            <a:ext cx="10066122" cy="1298448"/>
          </a:xfrm>
        </p:spPr>
        <p:txBody>
          <a:bodyPr vert="horz" lIns="91440" tIns="45720" rIns="91440" bIns="45720" rtlCol="0" anchor="b">
            <a:normAutofit/>
          </a:bodyPr>
          <a:lstStyle/>
          <a:p>
            <a:r>
              <a:rPr lang="en-US" sz="4100" b="1" kern="1200">
                <a:solidFill>
                  <a:schemeClr val="tx1"/>
                </a:solidFill>
                <a:latin typeface="+mj-lt"/>
                <a:ea typeface="+mj-ea"/>
                <a:cs typeface="+mj-cs"/>
              </a:rPr>
              <a:t>Surrey Fire and Rescue open days and events</a:t>
            </a:r>
          </a:p>
        </p:txBody>
      </p:sp>
      <p:sp>
        <p:nvSpPr>
          <p:cNvPr id="13" name="Rectangle 12">
            <a:extLst>
              <a:ext uri="{FF2B5EF4-FFF2-40B4-BE49-F238E27FC236}">
                <a16:creationId xmlns:a16="http://schemas.microsoft.com/office/drawing/2014/main" id="{3A9A4357-BD1D-4622-A4FE-766E6AB8DE8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flipV="1">
            <a:off x="-2" y="1998845"/>
            <a:ext cx="11454595" cy="78169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E659831F-0D9A-4C63-9EBB-8435B85A440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203079"/>
            <a:ext cx="11383362" cy="4267991"/>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356DCE48-79CF-1D80-7646-48F5154BF6DE}"/>
              </a:ext>
            </a:extLst>
          </p:cNvPr>
          <p:cNvSpPr>
            <a:spLocks noGrp="1"/>
          </p:cNvSpPr>
          <p:nvPr>
            <p:ph sz="half" idx="1"/>
          </p:nvPr>
        </p:nvSpPr>
        <p:spPr>
          <a:xfrm>
            <a:off x="793661" y="2599509"/>
            <a:ext cx="4530898" cy="3639450"/>
          </a:xfrm>
        </p:spPr>
        <p:txBody>
          <a:bodyPr vert="horz" lIns="91440" tIns="45720" rIns="91440" bIns="45720" rtlCol="0" anchor="ctr">
            <a:normAutofit/>
          </a:bodyPr>
          <a:lstStyle/>
          <a:p>
            <a:r>
              <a:rPr lang="en-US" sz="1400" dirty="0"/>
              <a:t>Fire Stations across the county regularly open their doors to the public. This gives Surrey residents an insight into the activities of their local fire station.</a:t>
            </a:r>
          </a:p>
          <a:p>
            <a:r>
              <a:rPr lang="en-US" sz="1400" dirty="0"/>
              <a:t>These events are a great opportunity to see the range of activities involved with being a modern firefighter, to learn about our crews, see our fire engines, and learn about fire safety!</a:t>
            </a:r>
          </a:p>
          <a:p>
            <a:r>
              <a:rPr lang="en-GB" sz="1400" b="1" dirty="0"/>
              <a:t>Guildford Fire Station - </a:t>
            </a:r>
            <a:r>
              <a:rPr lang="en-GB" sz="1400" dirty="0"/>
              <a:t>Saturday 3 August. 10am to 11am (Special Educational Needs) 11am to 4pm All</a:t>
            </a:r>
          </a:p>
          <a:p>
            <a:r>
              <a:rPr lang="en-US" sz="1400" dirty="0"/>
              <a:t>Website: </a:t>
            </a:r>
            <a:r>
              <a:rPr lang="en-US" sz="1400" dirty="0">
                <a:hlinkClick r:id="rId2"/>
              </a:rPr>
              <a:t>https://www.surreycc.gov.uk/community/fire-and-rescue/fire-stations-and-events/open-days#fireopenday</a:t>
            </a:r>
            <a:endParaRPr lang="en-US" sz="1400" dirty="0"/>
          </a:p>
          <a:p>
            <a:endParaRPr lang="en-US" sz="1400" dirty="0"/>
          </a:p>
        </p:txBody>
      </p:sp>
      <p:pic>
        <p:nvPicPr>
          <p:cNvPr id="6" name="Content Placeholder 5">
            <a:extLst>
              <a:ext uri="{FF2B5EF4-FFF2-40B4-BE49-F238E27FC236}">
                <a16:creationId xmlns:a16="http://schemas.microsoft.com/office/drawing/2014/main" id="{3B228343-6007-4E93-2C41-FB44F6A0BB80}"/>
              </a:ext>
            </a:extLst>
          </p:cNvPr>
          <p:cNvPicPr>
            <a:picLocks noGrp="1" noChangeAspect="1"/>
          </p:cNvPicPr>
          <p:nvPr>
            <p:ph sz="half" idx="2"/>
          </p:nvPr>
        </p:nvPicPr>
        <p:blipFill>
          <a:blip r:embed="rId3"/>
          <a:stretch>
            <a:fillRect/>
          </a:stretch>
        </p:blipFill>
        <p:spPr>
          <a:xfrm>
            <a:off x="5911532" y="3761971"/>
            <a:ext cx="5150277" cy="1158811"/>
          </a:xfrm>
          <a:prstGeom prst="rect">
            <a:avLst/>
          </a:prstGeom>
        </p:spPr>
      </p:pic>
      <p:sp>
        <p:nvSpPr>
          <p:cNvPr id="17" name="Rectangle 16">
            <a:extLst>
              <a:ext uri="{FF2B5EF4-FFF2-40B4-BE49-F238E27FC236}">
                <a16:creationId xmlns:a16="http://schemas.microsoft.com/office/drawing/2014/main" id="{E6995CE5-F890-4ABA-82A2-26507CE8D2A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11228040" y="2313027"/>
            <a:ext cx="781700" cy="15238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16784270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F3060C83-F051-4F0E-ABAD-AA0DFC48B21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Freeform: Shape 12">
            <a:extLst>
              <a:ext uri="{FF2B5EF4-FFF2-40B4-BE49-F238E27FC236}">
                <a16:creationId xmlns:a16="http://schemas.microsoft.com/office/drawing/2014/main" id="{83C98ABE-055B-441F-B07E-44F97F083C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376156" y="-253670"/>
            <a:ext cx="1827638" cy="1376989"/>
          </a:xfrm>
          <a:custGeom>
            <a:avLst/>
            <a:gdLst>
              <a:gd name="connsiteX0" fmla="*/ 0 w 1827638"/>
              <a:gd name="connsiteY0" fmla="*/ 987379 h 1376989"/>
              <a:gd name="connsiteX1" fmla="*/ 987379 w 1827638"/>
              <a:gd name="connsiteY1" fmla="*/ 0 h 1376989"/>
              <a:gd name="connsiteX2" fmla="*/ 1827638 w 1827638"/>
              <a:gd name="connsiteY2" fmla="*/ 840260 h 1376989"/>
              <a:gd name="connsiteX3" fmla="*/ 1827638 w 1827638"/>
              <a:gd name="connsiteY3" fmla="*/ 1376989 h 1376989"/>
              <a:gd name="connsiteX4" fmla="*/ 0 w 1827638"/>
              <a:gd name="connsiteY4" fmla="*/ 1376989 h 13769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27638" h="1376989">
                <a:moveTo>
                  <a:pt x="0" y="987379"/>
                </a:moveTo>
                <a:lnTo>
                  <a:pt x="987379" y="0"/>
                </a:lnTo>
                <a:lnTo>
                  <a:pt x="1827638" y="840260"/>
                </a:lnTo>
                <a:lnTo>
                  <a:pt x="1827638" y="1376989"/>
                </a:lnTo>
                <a:lnTo>
                  <a:pt x="0" y="1376989"/>
                </a:lnTo>
                <a:close/>
              </a:path>
            </a:pathLst>
          </a:cu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Rectangle 14">
            <a:extLst>
              <a:ext uri="{FF2B5EF4-FFF2-40B4-BE49-F238E27FC236}">
                <a16:creationId xmlns:a16="http://schemas.microsoft.com/office/drawing/2014/main" id="{29FDB030-9B49-4CED-8CCD-4D99382388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891641" y="422146"/>
            <a:ext cx="645368" cy="64536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16">
            <a:extLst>
              <a:ext uri="{FF2B5EF4-FFF2-40B4-BE49-F238E27FC236}">
                <a16:creationId xmlns:a16="http://schemas.microsoft.com/office/drawing/2014/main" id="{3783CA14-24A1-485C-8B30-D6A5D87987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10043482" y="655140"/>
            <a:ext cx="687472" cy="687472"/>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Freeform: Shape 18">
            <a:extLst>
              <a:ext uri="{FF2B5EF4-FFF2-40B4-BE49-F238E27FC236}">
                <a16:creationId xmlns:a16="http://schemas.microsoft.com/office/drawing/2014/main" id="{9A97C86A-04D6-40F7-AE84-31AB43E6A84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9356643" y="0"/>
            <a:ext cx="2835357" cy="1480837"/>
          </a:xfrm>
          <a:custGeom>
            <a:avLst/>
            <a:gdLst>
              <a:gd name="connsiteX0" fmla="*/ 2835357 w 2835357"/>
              <a:gd name="connsiteY0" fmla="*/ 1480837 h 1480837"/>
              <a:gd name="connsiteX1" fmla="*/ 0 w 2835357"/>
              <a:gd name="connsiteY1" fmla="*/ 1480837 h 1480837"/>
              <a:gd name="connsiteX2" fmla="*/ 1552727 w 2835357"/>
              <a:gd name="connsiteY2" fmla="*/ 0 h 1480837"/>
              <a:gd name="connsiteX3" fmla="*/ 2835357 w 2835357"/>
              <a:gd name="connsiteY3" fmla="*/ 1223245 h 1480837"/>
            </a:gdLst>
            <a:ahLst/>
            <a:cxnLst>
              <a:cxn ang="0">
                <a:pos x="connsiteX0" y="connsiteY0"/>
              </a:cxn>
              <a:cxn ang="0">
                <a:pos x="connsiteX1" y="connsiteY1"/>
              </a:cxn>
              <a:cxn ang="0">
                <a:pos x="connsiteX2" y="connsiteY2"/>
              </a:cxn>
              <a:cxn ang="0">
                <a:pos x="connsiteX3" y="connsiteY3"/>
              </a:cxn>
            </a:cxnLst>
            <a:rect l="l" t="t" r="r" b="b"/>
            <a:pathLst>
              <a:path w="2835357" h="1480837">
                <a:moveTo>
                  <a:pt x="2835357" y="1480837"/>
                </a:moveTo>
                <a:lnTo>
                  <a:pt x="0" y="1480837"/>
                </a:lnTo>
                <a:lnTo>
                  <a:pt x="1552727" y="0"/>
                </a:lnTo>
                <a:lnTo>
                  <a:pt x="2835357" y="1223245"/>
                </a:lnTo>
                <a:close/>
              </a:path>
            </a:pathLst>
          </a:cu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1" name="Isosceles Triangle 20">
            <a:extLst>
              <a:ext uri="{FF2B5EF4-FFF2-40B4-BE49-F238E27FC236}">
                <a16:creationId xmlns:a16="http://schemas.microsoft.com/office/drawing/2014/main" id="{FF9F2414-84E8-453E-B1F3-389FDE8192D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7976344" y="6115501"/>
            <a:ext cx="1494513" cy="742499"/>
          </a:xfrm>
          <a:prstGeom prst="triangl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Content Placeholder 5">
            <a:extLst>
              <a:ext uri="{FF2B5EF4-FFF2-40B4-BE49-F238E27FC236}">
                <a16:creationId xmlns:a16="http://schemas.microsoft.com/office/drawing/2014/main" id="{A3A0ADE2-0C6C-05B1-03FB-42F9650E63F9}"/>
              </a:ext>
            </a:extLst>
          </p:cNvPr>
          <p:cNvPicPr>
            <a:picLocks noGrp="1" noChangeAspect="1"/>
          </p:cNvPicPr>
          <p:nvPr>
            <p:ph sz="half" idx="2"/>
          </p:nvPr>
        </p:nvPicPr>
        <p:blipFill>
          <a:blip r:embed="rId2"/>
          <a:stretch>
            <a:fillRect/>
          </a:stretch>
        </p:blipFill>
        <p:spPr>
          <a:xfrm>
            <a:off x="643467" y="1411563"/>
            <a:ext cx="10905066" cy="4034872"/>
          </a:xfrm>
          <a:prstGeom prst="rect">
            <a:avLst/>
          </a:prstGeom>
          <a:ln>
            <a:noFill/>
          </a:ln>
        </p:spPr>
      </p:pic>
      <p:sp>
        <p:nvSpPr>
          <p:cNvPr id="23" name="Isosceles Triangle 22">
            <a:extLst>
              <a:ext uri="{FF2B5EF4-FFF2-40B4-BE49-F238E27FC236}">
                <a16:creationId xmlns:a16="http://schemas.microsoft.com/office/drawing/2014/main" id="{3ECA69A1-7536-43AC-85EF-C7106179F5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7604080" y="6453143"/>
            <a:ext cx="814903" cy="404857"/>
          </a:xfrm>
          <a:prstGeom prst="triangl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7">
            <a:extLst>
              <a:ext uri="{FF2B5EF4-FFF2-40B4-BE49-F238E27FC236}">
                <a16:creationId xmlns:a16="http://schemas.microsoft.com/office/drawing/2014/main" id="{6AFA5E75-6D60-5E36-160C-9A5D35DE5D92}"/>
              </a:ext>
            </a:extLst>
          </p:cNvPr>
          <p:cNvPicPr>
            <a:picLocks noChangeAspect="1"/>
          </p:cNvPicPr>
          <p:nvPr/>
        </p:nvPicPr>
        <p:blipFill>
          <a:blip r:embed="rId3"/>
          <a:stretch>
            <a:fillRect/>
          </a:stretch>
        </p:blipFill>
        <p:spPr>
          <a:xfrm>
            <a:off x="4762393" y="218592"/>
            <a:ext cx="2835357" cy="974379"/>
          </a:xfrm>
          <a:prstGeom prst="rect">
            <a:avLst/>
          </a:prstGeom>
        </p:spPr>
      </p:pic>
      <p:sp>
        <p:nvSpPr>
          <p:cNvPr id="10" name="TextBox 9">
            <a:extLst>
              <a:ext uri="{FF2B5EF4-FFF2-40B4-BE49-F238E27FC236}">
                <a16:creationId xmlns:a16="http://schemas.microsoft.com/office/drawing/2014/main" id="{7421C36D-DC88-8116-7873-00BD6F30EFA8}"/>
              </a:ext>
            </a:extLst>
          </p:cNvPr>
          <p:cNvSpPr txBox="1"/>
          <p:nvPr/>
        </p:nvSpPr>
        <p:spPr>
          <a:xfrm>
            <a:off x="6882095" y="3091543"/>
            <a:ext cx="1431309" cy="1200329"/>
          </a:xfrm>
          <a:prstGeom prst="rect">
            <a:avLst/>
          </a:prstGeom>
          <a:noFill/>
        </p:spPr>
        <p:txBody>
          <a:bodyPr wrap="square">
            <a:spAutoFit/>
          </a:bodyPr>
          <a:lstStyle/>
          <a:p>
            <a:pPr algn="ctr"/>
            <a:r>
              <a:rPr lang="en-GB" b="1" dirty="0">
                <a:solidFill>
                  <a:srgbClr val="FFFF00"/>
                </a:solidFill>
                <a:hlinkClick r:id="rId4">
                  <a:extLst>
                    <a:ext uri="{A12FA001-AC4F-418D-AE19-62706E023703}">
                      <ahyp:hlinkClr xmlns:ahyp="http://schemas.microsoft.com/office/drawing/2018/hyperlinkcolor" val="tx"/>
                    </a:ext>
                  </a:extLst>
                </a:hlinkClick>
              </a:rPr>
              <a:t>REGISTER YOUR INTEREST HERE </a:t>
            </a:r>
            <a:endParaRPr lang="en-GB" b="1" dirty="0">
              <a:solidFill>
                <a:srgbClr val="FFFF00"/>
              </a:solidFill>
            </a:endParaRPr>
          </a:p>
        </p:txBody>
      </p:sp>
    </p:spTree>
    <p:extLst>
      <p:ext uri="{BB962C8B-B14F-4D97-AF65-F5344CB8AC3E}">
        <p14:creationId xmlns:p14="http://schemas.microsoft.com/office/powerpoint/2010/main" val="241190356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F3060C83-F051-4F0E-ABAD-AA0DFC48B21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Freeform: Shape 12">
            <a:extLst>
              <a:ext uri="{FF2B5EF4-FFF2-40B4-BE49-F238E27FC236}">
                <a16:creationId xmlns:a16="http://schemas.microsoft.com/office/drawing/2014/main" id="{83C98ABE-055B-441F-B07E-44F97F083C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376156" y="-253670"/>
            <a:ext cx="1827638" cy="1376989"/>
          </a:xfrm>
          <a:custGeom>
            <a:avLst/>
            <a:gdLst>
              <a:gd name="connsiteX0" fmla="*/ 0 w 1827638"/>
              <a:gd name="connsiteY0" fmla="*/ 987379 h 1376989"/>
              <a:gd name="connsiteX1" fmla="*/ 987379 w 1827638"/>
              <a:gd name="connsiteY1" fmla="*/ 0 h 1376989"/>
              <a:gd name="connsiteX2" fmla="*/ 1827638 w 1827638"/>
              <a:gd name="connsiteY2" fmla="*/ 840260 h 1376989"/>
              <a:gd name="connsiteX3" fmla="*/ 1827638 w 1827638"/>
              <a:gd name="connsiteY3" fmla="*/ 1376989 h 1376989"/>
              <a:gd name="connsiteX4" fmla="*/ 0 w 1827638"/>
              <a:gd name="connsiteY4" fmla="*/ 1376989 h 13769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27638" h="1376989">
                <a:moveTo>
                  <a:pt x="0" y="987379"/>
                </a:moveTo>
                <a:lnTo>
                  <a:pt x="987379" y="0"/>
                </a:lnTo>
                <a:lnTo>
                  <a:pt x="1827638" y="840260"/>
                </a:lnTo>
                <a:lnTo>
                  <a:pt x="1827638" y="1376989"/>
                </a:lnTo>
                <a:lnTo>
                  <a:pt x="0" y="1376989"/>
                </a:lnTo>
                <a:close/>
              </a:path>
            </a:pathLst>
          </a:cu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Rectangle 14">
            <a:extLst>
              <a:ext uri="{FF2B5EF4-FFF2-40B4-BE49-F238E27FC236}">
                <a16:creationId xmlns:a16="http://schemas.microsoft.com/office/drawing/2014/main" id="{29FDB030-9B49-4CED-8CCD-4D99382388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891641" y="422146"/>
            <a:ext cx="645368" cy="64536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16">
            <a:extLst>
              <a:ext uri="{FF2B5EF4-FFF2-40B4-BE49-F238E27FC236}">
                <a16:creationId xmlns:a16="http://schemas.microsoft.com/office/drawing/2014/main" id="{3783CA14-24A1-485C-8B30-D6A5D87987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10043482" y="655140"/>
            <a:ext cx="687472" cy="687472"/>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Freeform: Shape 18">
            <a:extLst>
              <a:ext uri="{FF2B5EF4-FFF2-40B4-BE49-F238E27FC236}">
                <a16:creationId xmlns:a16="http://schemas.microsoft.com/office/drawing/2014/main" id="{9A97C86A-04D6-40F7-AE84-31AB43E6A84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9356643" y="0"/>
            <a:ext cx="2835357" cy="1480837"/>
          </a:xfrm>
          <a:custGeom>
            <a:avLst/>
            <a:gdLst>
              <a:gd name="connsiteX0" fmla="*/ 2835357 w 2835357"/>
              <a:gd name="connsiteY0" fmla="*/ 1480837 h 1480837"/>
              <a:gd name="connsiteX1" fmla="*/ 0 w 2835357"/>
              <a:gd name="connsiteY1" fmla="*/ 1480837 h 1480837"/>
              <a:gd name="connsiteX2" fmla="*/ 1552727 w 2835357"/>
              <a:gd name="connsiteY2" fmla="*/ 0 h 1480837"/>
              <a:gd name="connsiteX3" fmla="*/ 2835357 w 2835357"/>
              <a:gd name="connsiteY3" fmla="*/ 1223245 h 1480837"/>
            </a:gdLst>
            <a:ahLst/>
            <a:cxnLst>
              <a:cxn ang="0">
                <a:pos x="connsiteX0" y="connsiteY0"/>
              </a:cxn>
              <a:cxn ang="0">
                <a:pos x="connsiteX1" y="connsiteY1"/>
              </a:cxn>
              <a:cxn ang="0">
                <a:pos x="connsiteX2" y="connsiteY2"/>
              </a:cxn>
              <a:cxn ang="0">
                <a:pos x="connsiteX3" y="connsiteY3"/>
              </a:cxn>
            </a:cxnLst>
            <a:rect l="l" t="t" r="r" b="b"/>
            <a:pathLst>
              <a:path w="2835357" h="1480837">
                <a:moveTo>
                  <a:pt x="2835357" y="1480837"/>
                </a:moveTo>
                <a:lnTo>
                  <a:pt x="0" y="1480837"/>
                </a:lnTo>
                <a:lnTo>
                  <a:pt x="1552727" y="0"/>
                </a:lnTo>
                <a:lnTo>
                  <a:pt x="2835357" y="1223245"/>
                </a:lnTo>
                <a:close/>
              </a:path>
            </a:pathLst>
          </a:cu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1" name="Isosceles Triangle 20">
            <a:extLst>
              <a:ext uri="{FF2B5EF4-FFF2-40B4-BE49-F238E27FC236}">
                <a16:creationId xmlns:a16="http://schemas.microsoft.com/office/drawing/2014/main" id="{FF9F2414-84E8-453E-B1F3-389FDE8192D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7976344" y="6115501"/>
            <a:ext cx="1494513" cy="742499"/>
          </a:xfrm>
          <a:prstGeom prst="triangl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Content Placeholder 5">
            <a:extLst>
              <a:ext uri="{FF2B5EF4-FFF2-40B4-BE49-F238E27FC236}">
                <a16:creationId xmlns:a16="http://schemas.microsoft.com/office/drawing/2014/main" id="{89788882-0E5D-7F88-1B1B-52CE6447279E}"/>
              </a:ext>
            </a:extLst>
          </p:cNvPr>
          <p:cNvPicPr>
            <a:picLocks noGrp="1" noChangeAspect="1"/>
          </p:cNvPicPr>
          <p:nvPr>
            <p:ph sz="half" idx="2"/>
          </p:nvPr>
        </p:nvPicPr>
        <p:blipFill>
          <a:blip r:embed="rId2"/>
          <a:stretch>
            <a:fillRect/>
          </a:stretch>
        </p:blipFill>
        <p:spPr>
          <a:xfrm>
            <a:off x="643467" y="1466088"/>
            <a:ext cx="10905066" cy="3925823"/>
          </a:xfrm>
          <a:prstGeom prst="rect">
            <a:avLst/>
          </a:prstGeom>
          <a:ln>
            <a:noFill/>
          </a:ln>
        </p:spPr>
      </p:pic>
      <p:sp>
        <p:nvSpPr>
          <p:cNvPr id="23" name="Isosceles Triangle 22">
            <a:extLst>
              <a:ext uri="{FF2B5EF4-FFF2-40B4-BE49-F238E27FC236}">
                <a16:creationId xmlns:a16="http://schemas.microsoft.com/office/drawing/2014/main" id="{3ECA69A1-7536-43AC-85EF-C7106179F5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7604080" y="6453143"/>
            <a:ext cx="814903" cy="404857"/>
          </a:xfrm>
          <a:prstGeom prst="triangl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Picture 6">
            <a:extLst>
              <a:ext uri="{FF2B5EF4-FFF2-40B4-BE49-F238E27FC236}">
                <a16:creationId xmlns:a16="http://schemas.microsoft.com/office/drawing/2014/main" id="{AB4B85B3-EF62-A0FA-AF0B-5036AA168254}"/>
              </a:ext>
            </a:extLst>
          </p:cNvPr>
          <p:cNvPicPr>
            <a:picLocks noChangeAspect="1"/>
          </p:cNvPicPr>
          <p:nvPr/>
        </p:nvPicPr>
        <p:blipFill>
          <a:blip r:embed="rId3"/>
          <a:stretch>
            <a:fillRect/>
          </a:stretch>
        </p:blipFill>
        <p:spPr>
          <a:xfrm>
            <a:off x="4539343" y="247212"/>
            <a:ext cx="2751201" cy="945459"/>
          </a:xfrm>
          <a:prstGeom prst="rect">
            <a:avLst/>
          </a:prstGeom>
        </p:spPr>
      </p:pic>
      <p:sp>
        <p:nvSpPr>
          <p:cNvPr id="9" name="TextBox 8">
            <a:extLst>
              <a:ext uri="{FF2B5EF4-FFF2-40B4-BE49-F238E27FC236}">
                <a16:creationId xmlns:a16="http://schemas.microsoft.com/office/drawing/2014/main" id="{B6652D59-2795-084A-A452-8FBBF2884DBC}"/>
              </a:ext>
            </a:extLst>
          </p:cNvPr>
          <p:cNvSpPr txBox="1"/>
          <p:nvPr/>
        </p:nvSpPr>
        <p:spPr>
          <a:xfrm>
            <a:off x="8787209" y="4285224"/>
            <a:ext cx="2563018" cy="646331"/>
          </a:xfrm>
          <a:prstGeom prst="rect">
            <a:avLst/>
          </a:prstGeom>
          <a:noFill/>
        </p:spPr>
        <p:txBody>
          <a:bodyPr wrap="square">
            <a:spAutoFit/>
          </a:bodyPr>
          <a:lstStyle/>
          <a:p>
            <a:pPr algn="ctr"/>
            <a:r>
              <a:rPr lang="en-GB" b="1" dirty="0">
                <a:solidFill>
                  <a:srgbClr val="FFFF00"/>
                </a:solidFill>
                <a:hlinkClick r:id="rId4">
                  <a:extLst>
                    <a:ext uri="{A12FA001-AC4F-418D-AE19-62706E023703}">
                      <ahyp:hlinkClr xmlns:ahyp="http://schemas.microsoft.com/office/drawing/2018/hyperlinkcolor" val="tx"/>
                    </a:ext>
                  </a:extLst>
                </a:hlinkClick>
              </a:rPr>
              <a:t>REGISTER YOUR INTEREST HERE </a:t>
            </a:r>
            <a:endParaRPr lang="en-GB" b="1" dirty="0">
              <a:solidFill>
                <a:srgbClr val="FFFF00"/>
              </a:solidFill>
            </a:endParaRPr>
          </a:p>
        </p:txBody>
      </p:sp>
    </p:spTree>
    <p:extLst>
      <p:ext uri="{BB962C8B-B14F-4D97-AF65-F5344CB8AC3E}">
        <p14:creationId xmlns:p14="http://schemas.microsoft.com/office/powerpoint/2010/main" val="373682935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86FF76B9-219D-4469-AF87-0236D29032F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13" name="Group 12">
            <a:extLst>
              <a:ext uri="{FF2B5EF4-FFF2-40B4-BE49-F238E27FC236}">
                <a16:creationId xmlns:a16="http://schemas.microsoft.com/office/drawing/2014/main" id="{DB88BD78-87E1-424D-B479-C37D8E41B12E}"/>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flipH="1">
            <a:off x="10964637" y="2358"/>
            <a:ext cx="1876653" cy="1766008"/>
            <a:chOff x="-648769" y="2358"/>
            <a:chExt cx="1876653" cy="1766008"/>
          </a:xfrm>
        </p:grpSpPr>
        <p:sp>
          <p:nvSpPr>
            <p:cNvPr id="14" name="Freeform: Shape 13">
              <a:extLst>
                <a:ext uri="{FF2B5EF4-FFF2-40B4-BE49-F238E27FC236}">
                  <a16:creationId xmlns:a16="http://schemas.microsoft.com/office/drawing/2014/main" id="{C05EB894-9410-4B20-95E4-7A25101AB89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2700000">
              <a:off x="-415188" y="-231223"/>
              <a:ext cx="1409491" cy="1876653"/>
            </a:xfrm>
            <a:custGeom>
              <a:avLst/>
              <a:gdLst>
                <a:gd name="connsiteX0" fmla="*/ 0 w 1409491"/>
                <a:gd name="connsiteY0" fmla="*/ 643075 h 1876653"/>
                <a:gd name="connsiteX1" fmla="*/ 643075 w 1409491"/>
                <a:gd name="connsiteY1" fmla="*/ 0 h 1876653"/>
                <a:gd name="connsiteX2" fmla="*/ 1409491 w 1409491"/>
                <a:gd name="connsiteY2" fmla="*/ 0 h 1876653"/>
                <a:gd name="connsiteX3" fmla="*/ 1409491 w 1409491"/>
                <a:gd name="connsiteY3" fmla="*/ 1876653 h 1876653"/>
                <a:gd name="connsiteX4" fmla="*/ 1233578 w 1409491"/>
                <a:gd name="connsiteY4" fmla="*/ 1876653 h 187665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491" h="1876653">
                  <a:moveTo>
                    <a:pt x="0" y="643075"/>
                  </a:moveTo>
                  <a:lnTo>
                    <a:pt x="643075" y="0"/>
                  </a:lnTo>
                  <a:lnTo>
                    <a:pt x="1409491" y="0"/>
                  </a:lnTo>
                  <a:lnTo>
                    <a:pt x="1409491" y="1876653"/>
                  </a:lnTo>
                  <a:lnTo>
                    <a:pt x="1233578" y="1876653"/>
                  </a:lnTo>
                  <a:close/>
                </a:path>
              </a:pathLst>
            </a:cu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166E38B6-B050-4340-8E8F-3A971DADC03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2700000">
              <a:off x="301285" y="1282788"/>
              <a:ext cx="485578" cy="48557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7" name="Rectangle 16">
            <a:extLst>
              <a:ext uri="{FF2B5EF4-FFF2-40B4-BE49-F238E27FC236}">
                <a16:creationId xmlns:a16="http://schemas.microsoft.com/office/drawing/2014/main" id="{2E80C965-DB6D-4F81-9E9E-B027384D0B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2737196" y="6033666"/>
            <a:ext cx="645368" cy="645368"/>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Isosceles Triangle 18">
            <a:extLst>
              <a:ext uri="{FF2B5EF4-FFF2-40B4-BE49-F238E27FC236}">
                <a16:creationId xmlns:a16="http://schemas.microsoft.com/office/drawing/2014/main" id="{633C5E46-DAC5-4661-9C87-22B08E2A512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343436" y="5721108"/>
            <a:ext cx="2261965" cy="1136891"/>
          </a:xfrm>
          <a:prstGeom prst="triangle">
            <a:avLst>
              <a:gd name="adj" fmla="val 50000"/>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Content Placeholder 5">
            <a:extLst>
              <a:ext uri="{FF2B5EF4-FFF2-40B4-BE49-F238E27FC236}">
                <a16:creationId xmlns:a16="http://schemas.microsoft.com/office/drawing/2014/main" id="{742F9B08-13B3-7A9C-E2AB-B6F9DB39C80F}"/>
              </a:ext>
            </a:extLst>
          </p:cNvPr>
          <p:cNvPicPr>
            <a:picLocks noGrp="1" noChangeAspect="1"/>
          </p:cNvPicPr>
          <p:nvPr>
            <p:ph sz="half" idx="2"/>
          </p:nvPr>
        </p:nvPicPr>
        <p:blipFill>
          <a:blip r:embed="rId2"/>
          <a:stretch>
            <a:fillRect/>
          </a:stretch>
        </p:blipFill>
        <p:spPr>
          <a:xfrm>
            <a:off x="643467" y="1316142"/>
            <a:ext cx="10905066" cy="4225714"/>
          </a:xfrm>
          <a:prstGeom prst="rect">
            <a:avLst/>
          </a:prstGeom>
          <a:ln>
            <a:noFill/>
          </a:ln>
        </p:spPr>
      </p:pic>
      <p:pic>
        <p:nvPicPr>
          <p:cNvPr id="7" name="Picture 6">
            <a:extLst>
              <a:ext uri="{FF2B5EF4-FFF2-40B4-BE49-F238E27FC236}">
                <a16:creationId xmlns:a16="http://schemas.microsoft.com/office/drawing/2014/main" id="{E4F3B191-91E9-8B9C-6EE1-7FA5EB4840D7}"/>
              </a:ext>
            </a:extLst>
          </p:cNvPr>
          <p:cNvPicPr>
            <a:picLocks noChangeAspect="1"/>
          </p:cNvPicPr>
          <p:nvPr/>
        </p:nvPicPr>
        <p:blipFill>
          <a:blip r:embed="rId3"/>
          <a:stretch>
            <a:fillRect/>
          </a:stretch>
        </p:blipFill>
        <p:spPr>
          <a:xfrm>
            <a:off x="643467" y="185342"/>
            <a:ext cx="2751201" cy="945459"/>
          </a:xfrm>
          <a:prstGeom prst="rect">
            <a:avLst/>
          </a:prstGeom>
        </p:spPr>
      </p:pic>
      <p:sp>
        <p:nvSpPr>
          <p:cNvPr id="9" name="TextBox 8">
            <a:extLst>
              <a:ext uri="{FF2B5EF4-FFF2-40B4-BE49-F238E27FC236}">
                <a16:creationId xmlns:a16="http://schemas.microsoft.com/office/drawing/2014/main" id="{76DA3E42-DFC2-16CA-6F24-E33F7A720F5F}"/>
              </a:ext>
            </a:extLst>
          </p:cNvPr>
          <p:cNvSpPr txBox="1"/>
          <p:nvPr/>
        </p:nvSpPr>
        <p:spPr>
          <a:xfrm>
            <a:off x="9160041" y="4467463"/>
            <a:ext cx="2145050" cy="659829"/>
          </a:xfrm>
          <a:prstGeom prst="rect">
            <a:avLst/>
          </a:prstGeom>
          <a:noFill/>
        </p:spPr>
        <p:txBody>
          <a:bodyPr wrap="square">
            <a:spAutoFit/>
          </a:bodyPr>
          <a:lstStyle/>
          <a:p>
            <a:pPr algn="ctr"/>
            <a:r>
              <a:rPr lang="en-GB" b="1" dirty="0">
                <a:solidFill>
                  <a:srgbClr val="FFFF00"/>
                </a:solidFill>
                <a:hlinkClick r:id="rId4">
                  <a:extLst>
                    <a:ext uri="{A12FA001-AC4F-418D-AE19-62706E023703}">
                      <ahyp:hlinkClr xmlns:ahyp="http://schemas.microsoft.com/office/drawing/2018/hyperlinkcolor" val="tx"/>
                    </a:ext>
                  </a:extLst>
                </a:hlinkClick>
              </a:rPr>
              <a:t>REGISTER YOUR INTEREST HERE</a:t>
            </a:r>
            <a:endParaRPr lang="en-GB" b="1" dirty="0">
              <a:solidFill>
                <a:srgbClr val="FFFF00"/>
              </a:solidFill>
            </a:endParaRPr>
          </a:p>
        </p:txBody>
      </p:sp>
    </p:spTree>
    <p:extLst>
      <p:ext uri="{BB962C8B-B14F-4D97-AF65-F5344CB8AC3E}">
        <p14:creationId xmlns:p14="http://schemas.microsoft.com/office/powerpoint/2010/main" val="229317216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058A14AF-9FB5-4CC7-BA35-E8E85D3EDF0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EB8D7EA-30FA-D34D-B1A3-42BD59DE0709}"/>
              </a:ext>
            </a:extLst>
          </p:cNvPr>
          <p:cNvSpPr>
            <a:spLocks noGrp="1"/>
          </p:cNvSpPr>
          <p:nvPr>
            <p:ph type="title"/>
          </p:nvPr>
        </p:nvSpPr>
        <p:spPr>
          <a:xfrm>
            <a:off x="793662" y="386930"/>
            <a:ext cx="10066122" cy="1298448"/>
          </a:xfrm>
        </p:spPr>
        <p:txBody>
          <a:bodyPr vert="horz" lIns="91440" tIns="45720" rIns="91440" bIns="45720" rtlCol="0" anchor="b">
            <a:normAutofit/>
          </a:bodyPr>
          <a:lstStyle/>
          <a:p>
            <a:r>
              <a:rPr lang="en-US" sz="4800" b="1" kern="1200" dirty="0">
                <a:solidFill>
                  <a:schemeClr val="tx1"/>
                </a:solidFill>
                <a:latin typeface="+mj-lt"/>
                <a:ea typeface="+mj-ea"/>
                <a:cs typeface="+mj-cs"/>
              </a:rPr>
              <a:t>Foodbank - Runnymede</a:t>
            </a:r>
          </a:p>
        </p:txBody>
      </p:sp>
      <p:sp>
        <p:nvSpPr>
          <p:cNvPr id="13" name="Rectangle 12">
            <a:extLst>
              <a:ext uri="{FF2B5EF4-FFF2-40B4-BE49-F238E27FC236}">
                <a16:creationId xmlns:a16="http://schemas.microsoft.com/office/drawing/2014/main" id="{3A9A4357-BD1D-4622-A4FE-766E6AB8DE8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flipV="1">
            <a:off x="-2" y="1998845"/>
            <a:ext cx="11454595" cy="78169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E659831F-0D9A-4C63-9EBB-8435B85A440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203079"/>
            <a:ext cx="11383362" cy="4267991"/>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CE24785C-82C8-9AA5-A0E5-C2356650E6E7}"/>
              </a:ext>
            </a:extLst>
          </p:cNvPr>
          <p:cNvSpPr>
            <a:spLocks noGrp="1"/>
          </p:cNvSpPr>
          <p:nvPr>
            <p:ph sz="half" idx="1"/>
          </p:nvPr>
        </p:nvSpPr>
        <p:spPr>
          <a:xfrm>
            <a:off x="793662" y="2203078"/>
            <a:ext cx="6532424" cy="4267991"/>
          </a:xfrm>
        </p:spPr>
        <p:txBody>
          <a:bodyPr vert="horz" lIns="91440" tIns="45720" rIns="91440" bIns="45720" rtlCol="0" anchor="ctr">
            <a:normAutofit/>
          </a:bodyPr>
          <a:lstStyle/>
          <a:p>
            <a:pPr marL="0" indent="0" algn="l" fontAlgn="base">
              <a:buNone/>
            </a:pPr>
            <a:r>
              <a:rPr lang="en-GB" sz="1600" b="0" i="0" dirty="0">
                <a:solidFill>
                  <a:srgbClr val="000000"/>
                </a:solidFill>
                <a:effectLst/>
              </a:rPr>
              <a:t>Foodbank centres are open to the public according to the following schedule:</a:t>
            </a:r>
          </a:p>
          <a:p>
            <a:pPr algn="l" fontAlgn="base"/>
            <a:r>
              <a:rPr lang="en-GB" sz="1600" b="0" i="0" dirty="0">
                <a:solidFill>
                  <a:srgbClr val="000000"/>
                </a:solidFill>
                <a:effectLst/>
              </a:rPr>
              <a:t>Egham centre on Mondays from 10:00 - 12:00 (except closed on all Bank holidays)</a:t>
            </a:r>
            <a:endParaRPr lang="en-GB" sz="1600" dirty="0">
              <a:solidFill>
                <a:srgbClr val="000000"/>
              </a:solidFill>
            </a:endParaRPr>
          </a:p>
          <a:p>
            <a:pPr algn="l" fontAlgn="base"/>
            <a:r>
              <a:rPr lang="en-GB" sz="1600" b="0" i="0" dirty="0">
                <a:solidFill>
                  <a:srgbClr val="000000"/>
                </a:solidFill>
                <a:effectLst/>
              </a:rPr>
              <a:t>Addlestone Baptist Church centre on Tuesdays from 10:00 - 12:00</a:t>
            </a:r>
            <a:endParaRPr lang="en-GB" sz="1600" dirty="0">
              <a:solidFill>
                <a:srgbClr val="000000"/>
              </a:solidFill>
            </a:endParaRPr>
          </a:p>
          <a:p>
            <a:pPr algn="l" fontAlgn="base"/>
            <a:r>
              <a:rPr lang="en-GB" sz="1600" b="0" i="0" dirty="0">
                <a:solidFill>
                  <a:srgbClr val="000000"/>
                </a:solidFill>
                <a:effectLst/>
              </a:rPr>
              <a:t>St Pauls Egham Hythe centre on Tuesdays from 19:00 - 20:30</a:t>
            </a:r>
            <a:endParaRPr lang="en-GB" sz="1600" dirty="0">
              <a:solidFill>
                <a:srgbClr val="000000"/>
              </a:solidFill>
            </a:endParaRPr>
          </a:p>
          <a:p>
            <a:pPr algn="l" fontAlgn="base"/>
            <a:r>
              <a:rPr lang="en-GB" sz="1600" b="0" i="0" dirty="0">
                <a:solidFill>
                  <a:srgbClr val="000000"/>
                </a:solidFill>
                <a:effectLst/>
              </a:rPr>
              <a:t>Chertsey centre on Wednesdays from 10:00 - 12:00</a:t>
            </a:r>
            <a:endParaRPr lang="en-GB" sz="1600" dirty="0">
              <a:solidFill>
                <a:srgbClr val="000000"/>
              </a:solidFill>
            </a:endParaRPr>
          </a:p>
          <a:p>
            <a:pPr algn="l" fontAlgn="base"/>
            <a:r>
              <a:rPr lang="en-GB" sz="1600" b="0" i="0" dirty="0">
                <a:solidFill>
                  <a:srgbClr val="000000"/>
                </a:solidFill>
                <a:effectLst/>
              </a:rPr>
              <a:t>Englefield Green centre on Wednesdays from 13:00-15:00</a:t>
            </a:r>
            <a:endParaRPr lang="en-GB" sz="1600" dirty="0">
              <a:solidFill>
                <a:srgbClr val="000000"/>
              </a:solidFill>
            </a:endParaRPr>
          </a:p>
          <a:p>
            <a:pPr algn="l" fontAlgn="base"/>
            <a:r>
              <a:rPr lang="en-GB" sz="1600" b="0" i="0" dirty="0">
                <a:solidFill>
                  <a:srgbClr val="000000"/>
                </a:solidFill>
                <a:effectLst/>
              </a:rPr>
              <a:t>Addlestone Baptist Church centre on Thursdays from 10:00 - 12:00</a:t>
            </a:r>
            <a:endParaRPr lang="en-GB" sz="1600" dirty="0">
              <a:solidFill>
                <a:srgbClr val="000000"/>
              </a:solidFill>
            </a:endParaRPr>
          </a:p>
          <a:p>
            <a:pPr algn="l" fontAlgn="base"/>
            <a:r>
              <a:rPr lang="en-GB" sz="1600" b="0" i="0" dirty="0">
                <a:solidFill>
                  <a:srgbClr val="000000"/>
                </a:solidFill>
                <a:effectLst/>
              </a:rPr>
              <a:t>Weybridge centre on Thursdays from 13:00 - 15:00</a:t>
            </a:r>
            <a:endParaRPr lang="en-GB" sz="1600" dirty="0">
              <a:solidFill>
                <a:srgbClr val="000000"/>
              </a:solidFill>
            </a:endParaRPr>
          </a:p>
          <a:p>
            <a:pPr algn="l" fontAlgn="base"/>
            <a:r>
              <a:rPr lang="en-GB" sz="1600" b="0" i="0" dirty="0">
                <a:solidFill>
                  <a:srgbClr val="000000"/>
                </a:solidFill>
                <a:effectLst/>
              </a:rPr>
              <a:t>King's Church centre on Fridays from 10:00 - 12:00 (except closed on all Bank holidays)</a:t>
            </a:r>
          </a:p>
          <a:p>
            <a:pPr marL="0" indent="0" algn="l" fontAlgn="base">
              <a:buNone/>
            </a:pPr>
            <a:r>
              <a:rPr lang="en-GB" sz="1600" dirty="0">
                <a:solidFill>
                  <a:srgbClr val="000000"/>
                </a:solidFill>
              </a:rPr>
              <a:t>Website: </a:t>
            </a:r>
            <a:r>
              <a:rPr lang="en-GB" sz="1600" dirty="0">
                <a:hlinkClick r:id="rId2"/>
              </a:rPr>
              <a:t>Locations | Runnymede Foodbank</a:t>
            </a:r>
            <a:endParaRPr lang="en-US" sz="1600" dirty="0"/>
          </a:p>
        </p:txBody>
      </p:sp>
      <p:sp>
        <p:nvSpPr>
          <p:cNvPr id="17" name="Rectangle 16">
            <a:extLst>
              <a:ext uri="{FF2B5EF4-FFF2-40B4-BE49-F238E27FC236}">
                <a16:creationId xmlns:a16="http://schemas.microsoft.com/office/drawing/2014/main" id="{E6995CE5-F890-4ABA-82A2-26507CE8D2A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11228040" y="2313027"/>
            <a:ext cx="781700" cy="15238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7">
            <a:extLst>
              <a:ext uri="{FF2B5EF4-FFF2-40B4-BE49-F238E27FC236}">
                <a16:creationId xmlns:a16="http://schemas.microsoft.com/office/drawing/2014/main" id="{0491F1D1-EDA0-EE15-17DB-0567296C084C}"/>
              </a:ext>
            </a:extLst>
          </p:cNvPr>
          <p:cNvPicPr>
            <a:picLocks noChangeAspect="1"/>
          </p:cNvPicPr>
          <p:nvPr/>
        </p:nvPicPr>
        <p:blipFill>
          <a:blip r:embed="rId3"/>
          <a:stretch>
            <a:fillRect/>
          </a:stretch>
        </p:blipFill>
        <p:spPr>
          <a:xfrm>
            <a:off x="7164183" y="2780068"/>
            <a:ext cx="4530898" cy="2724274"/>
          </a:xfrm>
          <a:prstGeom prst="rect">
            <a:avLst/>
          </a:prstGeom>
        </p:spPr>
      </p:pic>
    </p:spTree>
    <p:extLst>
      <p:ext uri="{BB962C8B-B14F-4D97-AF65-F5344CB8AC3E}">
        <p14:creationId xmlns:p14="http://schemas.microsoft.com/office/powerpoint/2010/main" val="365395702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2" name="Rectangle 21">
            <a:extLst>
              <a:ext uri="{FF2B5EF4-FFF2-40B4-BE49-F238E27FC236}">
                <a16:creationId xmlns:a16="http://schemas.microsoft.com/office/drawing/2014/main" id="{5AC1364A-3E3D-4F0D-8776-78AF3A270D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4784134-294F-3D1E-2FDB-B1C5B931399C}"/>
              </a:ext>
            </a:extLst>
          </p:cNvPr>
          <p:cNvSpPr>
            <a:spLocks noGrp="1"/>
          </p:cNvSpPr>
          <p:nvPr>
            <p:ph type="title"/>
          </p:nvPr>
        </p:nvSpPr>
        <p:spPr>
          <a:xfrm>
            <a:off x="4797501" y="329184"/>
            <a:ext cx="6755626" cy="1783080"/>
          </a:xfrm>
        </p:spPr>
        <p:txBody>
          <a:bodyPr vert="horz" lIns="91440" tIns="45720" rIns="91440" bIns="45720" rtlCol="0" anchor="b">
            <a:normAutofit/>
          </a:bodyPr>
          <a:lstStyle/>
          <a:p>
            <a:r>
              <a:rPr lang="en-US" sz="5400" b="1" dirty="0"/>
              <a:t>Green hub </a:t>
            </a:r>
          </a:p>
        </p:txBody>
      </p:sp>
      <p:pic>
        <p:nvPicPr>
          <p:cNvPr id="12" name="Picture 11">
            <a:extLst>
              <a:ext uri="{FF2B5EF4-FFF2-40B4-BE49-F238E27FC236}">
                <a16:creationId xmlns:a16="http://schemas.microsoft.com/office/drawing/2014/main" id="{ECF62DBB-58D8-97FE-CA7A-800E2AFAEBBF}"/>
              </a:ext>
            </a:extLst>
          </p:cNvPr>
          <p:cNvPicPr>
            <a:picLocks noChangeAspect="1"/>
          </p:cNvPicPr>
          <p:nvPr/>
        </p:nvPicPr>
        <p:blipFill>
          <a:blip r:embed="rId2"/>
          <a:stretch>
            <a:fillRect/>
          </a:stretch>
        </p:blipFill>
        <p:spPr>
          <a:xfrm>
            <a:off x="381488" y="683358"/>
            <a:ext cx="3210798" cy="3224178"/>
          </a:xfrm>
          <a:prstGeom prst="rect">
            <a:avLst/>
          </a:prstGeom>
        </p:spPr>
      </p:pic>
      <p:sp>
        <p:nvSpPr>
          <p:cNvPr id="24" name="sketchy line">
            <a:extLst>
              <a:ext uri="{FF2B5EF4-FFF2-40B4-BE49-F238E27FC236}">
                <a16:creationId xmlns:a16="http://schemas.microsoft.com/office/drawing/2014/main" id="{3FCFB1DE-0B7E-48CC-BA90-B2AB0889F9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97494" y="2395728"/>
            <a:ext cx="4243589" cy="18288"/>
          </a:xfrm>
          <a:custGeom>
            <a:avLst/>
            <a:gdLst>
              <a:gd name="connsiteX0" fmla="*/ 0 w 4243589"/>
              <a:gd name="connsiteY0" fmla="*/ 0 h 18288"/>
              <a:gd name="connsiteX1" fmla="*/ 478919 w 4243589"/>
              <a:gd name="connsiteY1" fmla="*/ 0 h 18288"/>
              <a:gd name="connsiteX2" fmla="*/ 957839 w 4243589"/>
              <a:gd name="connsiteY2" fmla="*/ 0 h 18288"/>
              <a:gd name="connsiteX3" fmla="*/ 1521630 w 4243589"/>
              <a:gd name="connsiteY3" fmla="*/ 0 h 18288"/>
              <a:gd name="connsiteX4" fmla="*/ 2212729 w 4243589"/>
              <a:gd name="connsiteY4" fmla="*/ 0 h 18288"/>
              <a:gd name="connsiteX5" fmla="*/ 2734084 w 4243589"/>
              <a:gd name="connsiteY5" fmla="*/ 0 h 18288"/>
              <a:gd name="connsiteX6" fmla="*/ 3255439 w 4243589"/>
              <a:gd name="connsiteY6" fmla="*/ 0 h 18288"/>
              <a:gd name="connsiteX7" fmla="*/ 4243589 w 4243589"/>
              <a:gd name="connsiteY7" fmla="*/ 0 h 18288"/>
              <a:gd name="connsiteX8" fmla="*/ 4243589 w 4243589"/>
              <a:gd name="connsiteY8" fmla="*/ 18288 h 18288"/>
              <a:gd name="connsiteX9" fmla="*/ 3594926 w 4243589"/>
              <a:gd name="connsiteY9" fmla="*/ 18288 h 18288"/>
              <a:gd name="connsiteX10" fmla="*/ 3073571 w 4243589"/>
              <a:gd name="connsiteY10" fmla="*/ 18288 h 18288"/>
              <a:gd name="connsiteX11" fmla="*/ 2552216 w 4243589"/>
              <a:gd name="connsiteY11" fmla="*/ 18288 h 18288"/>
              <a:gd name="connsiteX12" fmla="*/ 1903553 w 4243589"/>
              <a:gd name="connsiteY12" fmla="*/ 18288 h 18288"/>
              <a:gd name="connsiteX13" fmla="*/ 1212454 w 4243589"/>
              <a:gd name="connsiteY13" fmla="*/ 18288 h 18288"/>
              <a:gd name="connsiteX14" fmla="*/ 733535 w 4243589"/>
              <a:gd name="connsiteY14" fmla="*/ 18288 h 18288"/>
              <a:gd name="connsiteX15" fmla="*/ 0 w 4243589"/>
              <a:gd name="connsiteY15" fmla="*/ 18288 h 18288"/>
              <a:gd name="connsiteX16" fmla="*/ 0 w 4243589"/>
              <a:gd name="connsiteY16"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243589" h="18288" fill="none" extrusionOk="0">
                <a:moveTo>
                  <a:pt x="0" y="0"/>
                </a:moveTo>
                <a:cubicBezTo>
                  <a:pt x="213395" y="-21006"/>
                  <a:pt x="307421" y="-18116"/>
                  <a:pt x="478919" y="0"/>
                </a:cubicBezTo>
                <a:cubicBezTo>
                  <a:pt x="650417" y="18116"/>
                  <a:pt x="831092" y="-21237"/>
                  <a:pt x="957839" y="0"/>
                </a:cubicBezTo>
                <a:cubicBezTo>
                  <a:pt x="1084586" y="21237"/>
                  <a:pt x="1301682" y="25124"/>
                  <a:pt x="1521630" y="0"/>
                </a:cubicBezTo>
                <a:cubicBezTo>
                  <a:pt x="1741578" y="-25124"/>
                  <a:pt x="1970269" y="-29139"/>
                  <a:pt x="2212729" y="0"/>
                </a:cubicBezTo>
                <a:cubicBezTo>
                  <a:pt x="2455189" y="29139"/>
                  <a:pt x="2558847" y="-4796"/>
                  <a:pt x="2734084" y="0"/>
                </a:cubicBezTo>
                <a:cubicBezTo>
                  <a:pt x="2909321" y="4796"/>
                  <a:pt x="3097217" y="-13409"/>
                  <a:pt x="3255439" y="0"/>
                </a:cubicBezTo>
                <a:cubicBezTo>
                  <a:pt x="3413662" y="13409"/>
                  <a:pt x="3979999" y="-10121"/>
                  <a:pt x="4243589" y="0"/>
                </a:cubicBezTo>
                <a:cubicBezTo>
                  <a:pt x="4244484" y="8974"/>
                  <a:pt x="4243043" y="9359"/>
                  <a:pt x="4243589" y="18288"/>
                </a:cubicBezTo>
                <a:cubicBezTo>
                  <a:pt x="4058777" y="31246"/>
                  <a:pt x="3910348" y="3158"/>
                  <a:pt x="3594926" y="18288"/>
                </a:cubicBezTo>
                <a:cubicBezTo>
                  <a:pt x="3279504" y="33418"/>
                  <a:pt x="3319955" y="-3977"/>
                  <a:pt x="3073571" y="18288"/>
                </a:cubicBezTo>
                <a:cubicBezTo>
                  <a:pt x="2827187" y="40553"/>
                  <a:pt x="2767387" y="1863"/>
                  <a:pt x="2552216" y="18288"/>
                </a:cubicBezTo>
                <a:cubicBezTo>
                  <a:pt x="2337046" y="34713"/>
                  <a:pt x="2181871" y="19527"/>
                  <a:pt x="1903553" y="18288"/>
                </a:cubicBezTo>
                <a:cubicBezTo>
                  <a:pt x="1625235" y="17049"/>
                  <a:pt x="1557672" y="24174"/>
                  <a:pt x="1212454" y="18288"/>
                </a:cubicBezTo>
                <a:cubicBezTo>
                  <a:pt x="867236" y="12402"/>
                  <a:pt x="874382" y="15627"/>
                  <a:pt x="733535" y="18288"/>
                </a:cubicBezTo>
                <a:cubicBezTo>
                  <a:pt x="592688" y="20949"/>
                  <a:pt x="183477" y="14753"/>
                  <a:pt x="0" y="18288"/>
                </a:cubicBezTo>
                <a:cubicBezTo>
                  <a:pt x="-229" y="14222"/>
                  <a:pt x="509" y="5816"/>
                  <a:pt x="0" y="0"/>
                </a:cubicBezTo>
                <a:close/>
              </a:path>
              <a:path w="4243589" h="18288" stroke="0" extrusionOk="0">
                <a:moveTo>
                  <a:pt x="0" y="0"/>
                </a:moveTo>
                <a:cubicBezTo>
                  <a:pt x="143690" y="16630"/>
                  <a:pt x="266667" y="14847"/>
                  <a:pt x="521355" y="0"/>
                </a:cubicBezTo>
                <a:cubicBezTo>
                  <a:pt x="776043" y="-14847"/>
                  <a:pt x="814491" y="-17363"/>
                  <a:pt x="1000275" y="0"/>
                </a:cubicBezTo>
                <a:cubicBezTo>
                  <a:pt x="1186059" y="17363"/>
                  <a:pt x="1352504" y="-23507"/>
                  <a:pt x="1521630" y="0"/>
                </a:cubicBezTo>
                <a:cubicBezTo>
                  <a:pt x="1690756" y="23507"/>
                  <a:pt x="1889525" y="5871"/>
                  <a:pt x="2127857" y="0"/>
                </a:cubicBezTo>
                <a:cubicBezTo>
                  <a:pt x="2366189" y="-5871"/>
                  <a:pt x="2620628" y="-27997"/>
                  <a:pt x="2776520" y="0"/>
                </a:cubicBezTo>
                <a:cubicBezTo>
                  <a:pt x="2932412" y="27997"/>
                  <a:pt x="3131683" y="-25073"/>
                  <a:pt x="3467618" y="0"/>
                </a:cubicBezTo>
                <a:cubicBezTo>
                  <a:pt x="3803553" y="25073"/>
                  <a:pt x="4017371" y="3071"/>
                  <a:pt x="4243589" y="0"/>
                </a:cubicBezTo>
                <a:cubicBezTo>
                  <a:pt x="4243134" y="6162"/>
                  <a:pt x="4243492" y="11775"/>
                  <a:pt x="4243589" y="18288"/>
                </a:cubicBezTo>
                <a:cubicBezTo>
                  <a:pt x="4017834" y="-5779"/>
                  <a:pt x="3834586" y="13376"/>
                  <a:pt x="3594926" y="18288"/>
                </a:cubicBezTo>
                <a:cubicBezTo>
                  <a:pt x="3355266" y="23200"/>
                  <a:pt x="3204179" y="2869"/>
                  <a:pt x="2903827" y="18288"/>
                </a:cubicBezTo>
                <a:cubicBezTo>
                  <a:pt x="2603475" y="33707"/>
                  <a:pt x="2526187" y="46187"/>
                  <a:pt x="2212729" y="18288"/>
                </a:cubicBezTo>
                <a:cubicBezTo>
                  <a:pt x="1899271" y="-9611"/>
                  <a:pt x="1966289" y="29692"/>
                  <a:pt x="1733809" y="18288"/>
                </a:cubicBezTo>
                <a:cubicBezTo>
                  <a:pt x="1501329" y="6884"/>
                  <a:pt x="1343612" y="12492"/>
                  <a:pt x="1085146" y="18288"/>
                </a:cubicBezTo>
                <a:cubicBezTo>
                  <a:pt x="826680" y="24084"/>
                  <a:pt x="778184" y="35607"/>
                  <a:pt x="521355" y="18288"/>
                </a:cubicBezTo>
                <a:cubicBezTo>
                  <a:pt x="264526" y="969"/>
                  <a:pt x="120277" y="4268"/>
                  <a:pt x="0" y="18288"/>
                </a:cubicBezTo>
                <a:cubicBezTo>
                  <a:pt x="766" y="10800"/>
                  <a:pt x="-457" y="8180"/>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6" name="Picture 15">
            <a:extLst>
              <a:ext uri="{FF2B5EF4-FFF2-40B4-BE49-F238E27FC236}">
                <a16:creationId xmlns:a16="http://schemas.microsoft.com/office/drawing/2014/main" id="{2A81BCD3-3EB0-F0B6-3941-5E44884DAFAD}"/>
              </a:ext>
            </a:extLst>
          </p:cNvPr>
          <p:cNvPicPr>
            <a:picLocks noChangeAspect="1"/>
          </p:cNvPicPr>
          <p:nvPr/>
        </p:nvPicPr>
        <p:blipFill>
          <a:blip r:embed="rId3"/>
          <a:stretch>
            <a:fillRect/>
          </a:stretch>
        </p:blipFill>
        <p:spPr>
          <a:xfrm>
            <a:off x="320039" y="4501896"/>
            <a:ext cx="4487617" cy="1256533"/>
          </a:xfrm>
          <a:prstGeom prst="rect">
            <a:avLst/>
          </a:prstGeom>
        </p:spPr>
      </p:pic>
      <p:sp>
        <p:nvSpPr>
          <p:cNvPr id="4" name="Content Placeholder 3">
            <a:extLst>
              <a:ext uri="{FF2B5EF4-FFF2-40B4-BE49-F238E27FC236}">
                <a16:creationId xmlns:a16="http://schemas.microsoft.com/office/drawing/2014/main" id="{CE243378-21B7-742B-BD32-349B20D3FAE1}"/>
              </a:ext>
            </a:extLst>
          </p:cNvPr>
          <p:cNvSpPr>
            <a:spLocks noGrp="1"/>
          </p:cNvSpPr>
          <p:nvPr>
            <p:ph sz="half" idx="2"/>
          </p:nvPr>
        </p:nvSpPr>
        <p:spPr>
          <a:xfrm>
            <a:off x="4797494" y="2706624"/>
            <a:ext cx="6755626" cy="3483864"/>
          </a:xfrm>
        </p:spPr>
        <p:txBody>
          <a:bodyPr vert="horz" lIns="91440" tIns="45720" rIns="91440" bIns="45720" rtlCol="0">
            <a:normAutofit fontScale="92500" lnSpcReduction="10000"/>
          </a:bodyPr>
          <a:lstStyle/>
          <a:p>
            <a:pPr marL="0" indent="0">
              <a:buNone/>
            </a:pPr>
            <a:r>
              <a:rPr lang="en-GB" sz="1100" b="1" i="0" dirty="0">
                <a:solidFill>
                  <a:srgbClr val="545454"/>
                </a:solidFill>
                <a:effectLst/>
                <a:highlight>
                  <a:srgbClr val="FFFFFF"/>
                </a:highlight>
                <a:latin typeface="Montserrat" panose="00000500000000000000" pitchFamily="2" charset="0"/>
              </a:rPr>
              <a:t>The Green Hub Project for Teens is a local community charity serving residents of Godalming, Milford and Witley, along with the broader Waverley and Surrey areas. We support teenagers and their families / carers facing SEMH (Social, Emotional and Mental Health) challenges.</a:t>
            </a:r>
          </a:p>
          <a:p>
            <a:r>
              <a:rPr lang="en-US" sz="1500" b="0" i="0" dirty="0">
                <a:effectLst/>
                <a:highlight>
                  <a:srgbClr val="FFFFFF"/>
                </a:highlight>
              </a:rPr>
              <a:t>Our weekly </a:t>
            </a:r>
            <a:r>
              <a:rPr lang="en-US" sz="1500" b="1" i="0" u="none" strike="noStrike" dirty="0">
                <a:effectLst/>
                <a:highlight>
                  <a:srgbClr val="FFFFFF"/>
                </a:highlight>
                <a:hlinkClick r:id="rId4"/>
              </a:rPr>
              <a:t>Green Teens</a:t>
            </a:r>
            <a:r>
              <a:rPr lang="en-US" sz="1500" b="0" i="0" dirty="0">
                <a:effectLst/>
                <a:highlight>
                  <a:srgbClr val="FFFFFF"/>
                </a:highlight>
              </a:rPr>
              <a:t> </a:t>
            </a:r>
            <a:r>
              <a:rPr lang="en-US" sz="1500" b="0" i="0" dirty="0" err="1">
                <a:effectLst/>
                <a:highlight>
                  <a:srgbClr val="FFFFFF"/>
                </a:highlight>
              </a:rPr>
              <a:t>programme</a:t>
            </a:r>
            <a:r>
              <a:rPr lang="en-US" sz="1500" b="0" i="0" dirty="0">
                <a:effectLst/>
                <a:highlight>
                  <a:srgbClr val="FFFFFF"/>
                </a:highlight>
              </a:rPr>
              <a:t> offers social and therapeutic gardening to stressed, anxious and neuro-diverse teens, giving them the chance to experience the calming effect of nature, benefiting their mental wellbeing. The </a:t>
            </a:r>
            <a:r>
              <a:rPr lang="en-US" sz="1500" b="0" i="0" dirty="0" err="1">
                <a:effectLst/>
                <a:highlight>
                  <a:srgbClr val="FFFFFF"/>
                </a:highlight>
              </a:rPr>
              <a:t>programme</a:t>
            </a:r>
            <a:r>
              <a:rPr lang="en-US" sz="1500" b="0" i="0" dirty="0">
                <a:effectLst/>
                <a:highlight>
                  <a:srgbClr val="FFFFFF"/>
                </a:highlight>
              </a:rPr>
              <a:t> runs FOUR </a:t>
            </a:r>
            <a:r>
              <a:rPr lang="en-US" sz="1500" b="1" i="0" dirty="0">
                <a:effectLst/>
                <a:highlight>
                  <a:srgbClr val="FFFFFF"/>
                </a:highlight>
              </a:rPr>
              <a:t>FREE</a:t>
            </a:r>
            <a:r>
              <a:rPr lang="en-US" sz="1500" b="0" i="0" dirty="0">
                <a:effectLst/>
                <a:highlight>
                  <a:srgbClr val="FFFFFF"/>
                </a:highlight>
              </a:rPr>
              <a:t> session options across our TWO locations,</a:t>
            </a:r>
          </a:p>
          <a:p>
            <a:r>
              <a:rPr lang="en-US" sz="1500" b="0" i="0" dirty="0">
                <a:effectLst/>
                <a:highlight>
                  <a:srgbClr val="FFFFFF"/>
                </a:highlight>
              </a:rPr>
              <a:t>Our </a:t>
            </a:r>
            <a:r>
              <a:rPr lang="en-US" sz="1500" b="1" i="0" dirty="0">
                <a:effectLst/>
                <a:highlight>
                  <a:srgbClr val="FFFFFF"/>
                </a:highlight>
              </a:rPr>
              <a:t>Teen Talks</a:t>
            </a:r>
            <a:r>
              <a:rPr lang="en-US" sz="1500" b="0" i="0" dirty="0">
                <a:effectLst/>
                <a:highlight>
                  <a:srgbClr val="FFFFFF"/>
                </a:highlight>
              </a:rPr>
              <a:t> team deliver empowering talks to teens, helping them to develop the life skills to help them develop resilience and strategies to handles life’s challenges – public courses and in schools.</a:t>
            </a:r>
          </a:p>
          <a:p>
            <a:r>
              <a:rPr lang="en-US" sz="1500" b="0" i="0" dirty="0">
                <a:effectLst/>
                <a:highlight>
                  <a:srgbClr val="FFFFFF"/>
                </a:highlight>
              </a:rPr>
              <a:t>Our </a:t>
            </a:r>
            <a:r>
              <a:rPr lang="en-US" sz="1500" b="1" i="0" dirty="0">
                <a:effectLst/>
                <a:highlight>
                  <a:srgbClr val="FFFFFF"/>
                </a:highlight>
              </a:rPr>
              <a:t>FREE </a:t>
            </a:r>
            <a:r>
              <a:rPr lang="en-US" sz="1500" b="1" i="0" u="none" strike="noStrike" dirty="0">
                <a:effectLst/>
                <a:highlight>
                  <a:srgbClr val="FFFFFF"/>
                </a:highlight>
                <a:hlinkClick r:id="rId5"/>
              </a:rPr>
              <a:t>Life Skills for Teens</a:t>
            </a:r>
            <a:r>
              <a:rPr lang="en-US" sz="1500" b="0" i="0" dirty="0">
                <a:effectLst/>
                <a:highlight>
                  <a:srgbClr val="FFFFFF"/>
                </a:highlight>
              </a:rPr>
              <a:t> </a:t>
            </a:r>
            <a:r>
              <a:rPr lang="en-US" sz="1500" b="0" i="0" dirty="0" err="1">
                <a:effectLst/>
                <a:highlight>
                  <a:srgbClr val="FFFFFF"/>
                </a:highlight>
              </a:rPr>
              <a:t>programme</a:t>
            </a:r>
            <a:r>
              <a:rPr lang="en-US" sz="1500" b="0" i="0" dirty="0">
                <a:effectLst/>
                <a:highlight>
                  <a:srgbClr val="FFFFFF"/>
                </a:highlight>
              </a:rPr>
              <a:t> is an 8-week online course to support teens with their mental wellbeing; launched in February 2024, it has already been followed by 100 local teens.</a:t>
            </a:r>
          </a:p>
          <a:p>
            <a:r>
              <a:rPr lang="en-US" sz="1500" b="0" i="0" dirty="0">
                <a:effectLst/>
                <a:highlight>
                  <a:srgbClr val="FFFFFF"/>
                </a:highlight>
              </a:rPr>
              <a:t>We deliver valuable </a:t>
            </a:r>
            <a:r>
              <a:rPr lang="en-US" sz="1500" b="1" i="0" dirty="0">
                <a:effectLst/>
                <a:highlight>
                  <a:srgbClr val="FFFFFF"/>
                </a:highlight>
              </a:rPr>
              <a:t>FREE</a:t>
            </a:r>
            <a:r>
              <a:rPr lang="en-US" sz="1500" b="0" i="0" dirty="0">
                <a:effectLst/>
                <a:highlight>
                  <a:srgbClr val="FFFFFF"/>
                </a:highlight>
              </a:rPr>
              <a:t> resources and advice to parents and teens, via our website </a:t>
            </a:r>
            <a:r>
              <a:rPr lang="en-US" sz="1500" b="1" i="0" u="none" strike="noStrike" dirty="0">
                <a:effectLst/>
                <a:highlight>
                  <a:srgbClr val="FFFFFF"/>
                </a:highlight>
                <a:hlinkClick r:id="rId6"/>
              </a:rPr>
              <a:t>Online Help</a:t>
            </a:r>
            <a:r>
              <a:rPr lang="en-US" sz="1500" b="1" i="0" dirty="0">
                <a:effectLst/>
                <a:highlight>
                  <a:srgbClr val="FFFFFF"/>
                </a:highlight>
              </a:rPr>
              <a:t>.</a:t>
            </a:r>
          </a:p>
          <a:p>
            <a:r>
              <a:rPr lang="en-US" sz="1500" b="0" i="0" dirty="0">
                <a:effectLst/>
                <a:highlight>
                  <a:srgbClr val="FFFFFF"/>
                </a:highlight>
              </a:rPr>
              <a:t>Each month we run TWO sessions: </a:t>
            </a:r>
            <a:r>
              <a:rPr lang="en-US" sz="1500" b="1" i="0" u="none" strike="noStrike" dirty="0">
                <a:effectLst/>
                <a:highlight>
                  <a:srgbClr val="FFFFFF"/>
                </a:highlight>
                <a:hlinkClick r:id="rId7"/>
              </a:rPr>
              <a:t>Parent Hub</a:t>
            </a:r>
            <a:r>
              <a:rPr lang="en-US" sz="1500" b="0" i="0" dirty="0">
                <a:effectLst/>
                <a:highlight>
                  <a:srgbClr val="FFFFFF"/>
                </a:highlight>
              </a:rPr>
              <a:t> and </a:t>
            </a:r>
            <a:r>
              <a:rPr lang="en-US" sz="1500" b="1" i="0" u="none" strike="noStrike" dirty="0">
                <a:effectLst/>
                <a:highlight>
                  <a:srgbClr val="FFFFFF"/>
                </a:highlight>
                <a:hlinkClick r:id="rId7"/>
              </a:rPr>
              <a:t>Parent Hub Online</a:t>
            </a:r>
            <a:r>
              <a:rPr lang="en-US" sz="1500" b="0" i="0" dirty="0">
                <a:effectLst/>
                <a:highlight>
                  <a:srgbClr val="FFFFFF"/>
                </a:highlight>
              </a:rPr>
              <a:t>, to help parents supporting a child with SEMH challenges.</a:t>
            </a:r>
          </a:p>
          <a:p>
            <a:endParaRPr lang="en-US" sz="1500" b="0" i="0" dirty="0">
              <a:effectLst/>
              <a:highlight>
                <a:srgbClr val="FFFFFF"/>
              </a:highlight>
            </a:endParaRPr>
          </a:p>
          <a:p>
            <a:endParaRPr lang="en-US" sz="1500" dirty="0"/>
          </a:p>
        </p:txBody>
      </p:sp>
    </p:spTree>
    <p:extLst>
      <p:ext uri="{BB962C8B-B14F-4D97-AF65-F5344CB8AC3E}">
        <p14:creationId xmlns:p14="http://schemas.microsoft.com/office/powerpoint/2010/main" val="18179801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106" name="Rectangle 3105">
            <a:extLst>
              <a:ext uri="{FF2B5EF4-FFF2-40B4-BE49-F238E27FC236}">
                <a16:creationId xmlns:a16="http://schemas.microsoft.com/office/drawing/2014/main" id="{9E9F2A28-69A3-4945-B6B6-C2E4A6C5537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08" name="Freeform: Shape 3107">
            <a:extLst>
              <a:ext uri="{FF2B5EF4-FFF2-40B4-BE49-F238E27FC236}">
                <a16:creationId xmlns:a16="http://schemas.microsoft.com/office/drawing/2014/main" id="{CB147A70-DC29-4DDF-A34C-2B82C6E229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784038" y="0"/>
            <a:ext cx="842502" cy="354793"/>
          </a:xfrm>
          <a:custGeom>
            <a:avLst/>
            <a:gdLst>
              <a:gd name="connsiteX0" fmla="*/ 0 w 1135066"/>
              <a:gd name="connsiteY0" fmla="*/ 0 h 477997"/>
              <a:gd name="connsiteX1" fmla="*/ 1135066 w 1135066"/>
              <a:gd name="connsiteY1" fmla="*/ 0 h 477997"/>
              <a:gd name="connsiteX2" fmla="*/ 1133370 w 1135066"/>
              <a:gd name="connsiteY2" fmla="*/ 16827 h 477997"/>
              <a:gd name="connsiteX3" fmla="*/ 567533 w 1135066"/>
              <a:gd name="connsiteY3" fmla="*/ 477997 h 477997"/>
              <a:gd name="connsiteX4" fmla="*/ 1696 w 1135066"/>
              <a:gd name="connsiteY4" fmla="*/ 16827 h 4779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3074" name="Picture 2">
            <a:extLst>
              <a:ext uri="{FF2B5EF4-FFF2-40B4-BE49-F238E27FC236}">
                <a16:creationId xmlns:a16="http://schemas.microsoft.com/office/drawing/2014/main" id="{28C46E9B-4CAB-EA23-5861-9777C1768EE9}"/>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8194313" y="1982672"/>
            <a:ext cx="3088210" cy="4364964"/>
          </a:xfrm>
          <a:custGeom>
            <a:avLst/>
            <a:gdLst/>
            <a:ahLst/>
            <a:cxnLst/>
            <a:rect l="l" t="t" r="r" b="b"/>
            <a:pathLst>
              <a:path w="1999274" h="2247255">
                <a:moveTo>
                  <a:pt x="108501" y="0"/>
                </a:moveTo>
                <a:lnTo>
                  <a:pt x="1890773" y="0"/>
                </a:lnTo>
                <a:cubicBezTo>
                  <a:pt x="1950696" y="0"/>
                  <a:pt x="1999274" y="48578"/>
                  <a:pt x="1999274" y="108501"/>
                </a:cubicBezTo>
                <a:lnTo>
                  <a:pt x="1999274" y="2138754"/>
                </a:lnTo>
                <a:cubicBezTo>
                  <a:pt x="1999274" y="2198677"/>
                  <a:pt x="1950696" y="2247255"/>
                  <a:pt x="1890773" y="2247255"/>
                </a:cubicBezTo>
                <a:lnTo>
                  <a:pt x="108501" y="2247255"/>
                </a:lnTo>
                <a:cubicBezTo>
                  <a:pt x="48578" y="2247255"/>
                  <a:pt x="0" y="2198677"/>
                  <a:pt x="0" y="2138754"/>
                </a:cubicBezTo>
                <a:lnTo>
                  <a:pt x="0" y="108501"/>
                </a:lnTo>
                <a:cubicBezTo>
                  <a:pt x="0" y="48578"/>
                  <a:pt x="48578" y="0"/>
                  <a:pt x="108501" y="0"/>
                </a:cubicBezTo>
                <a:close/>
              </a:path>
            </a:pathLst>
          </a:custGeom>
          <a:noFill/>
          <a:extLst>
            <a:ext uri="{909E8E84-426E-40DD-AFC4-6F175D3DCCD1}">
              <a14:hiddenFill xmlns:a14="http://schemas.microsoft.com/office/drawing/2010/main">
                <a:solidFill>
                  <a:srgbClr val="FFFFFF"/>
                </a:solidFill>
              </a14:hiddenFill>
            </a:ext>
          </a:extLst>
        </p:spPr>
      </p:pic>
      <p:sp>
        <p:nvSpPr>
          <p:cNvPr id="3110" name="Oval 3109">
            <a:extLst>
              <a:ext uri="{FF2B5EF4-FFF2-40B4-BE49-F238E27FC236}">
                <a16:creationId xmlns:a16="http://schemas.microsoft.com/office/drawing/2014/main" id="{3B438362-1E1E-4C62-A99E-4134CB16366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3731108" y="1327365"/>
            <a:ext cx="610857" cy="610857"/>
          </a:xfrm>
          <a:prstGeom prst="ellipse">
            <a:avLst/>
          </a:prstGeom>
          <a:noFill/>
          <a:ln w="127000">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12" name="Freeform: Shape 3111">
            <a:extLst>
              <a:ext uri="{FF2B5EF4-FFF2-40B4-BE49-F238E27FC236}">
                <a16:creationId xmlns:a16="http://schemas.microsoft.com/office/drawing/2014/main" id="{6C077334-5571-4B83-A83E-4CCCFA7B5E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3628176" y="0"/>
            <a:ext cx="2093996" cy="1402773"/>
          </a:xfrm>
          <a:custGeom>
            <a:avLst/>
            <a:gdLst>
              <a:gd name="connsiteX0" fmla="*/ 0 w 2315251"/>
              <a:gd name="connsiteY0" fmla="*/ 0 h 1550992"/>
              <a:gd name="connsiteX1" fmla="*/ 138700 w 2315251"/>
              <a:gd name="connsiteY1" fmla="*/ 0 h 1550992"/>
              <a:gd name="connsiteX2" fmla="*/ 138700 w 2315251"/>
              <a:gd name="connsiteY2" fmla="*/ 1361400 h 1550992"/>
              <a:gd name="connsiteX3" fmla="*/ 2107387 w 2315251"/>
              <a:gd name="connsiteY3" fmla="*/ 222673 h 1550992"/>
              <a:gd name="connsiteX4" fmla="*/ 1722420 w 2315251"/>
              <a:gd name="connsiteY4" fmla="*/ 0 h 1550992"/>
              <a:gd name="connsiteX5" fmla="*/ 1999436 w 2315251"/>
              <a:gd name="connsiteY5" fmla="*/ 0 h 1550992"/>
              <a:gd name="connsiteX6" fmla="*/ 2280549 w 2315251"/>
              <a:gd name="connsiteY6" fmla="*/ 162605 h 1550992"/>
              <a:gd name="connsiteX7" fmla="*/ 2305953 w 2315251"/>
              <a:gd name="connsiteY7" fmla="*/ 257336 h 1550992"/>
              <a:gd name="connsiteX8" fmla="*/ 2280549 w 2315251"/>
              <a:gd name="connsiteY8" fmla="*/ 282740 h 1550992"/>
              <a:gd name="connsiteX9" fmla="*/ 104026 w 2315251"/>
              <a:gd name="connsiteY9" fmla="*/ 1541710 h 1550992"/>
              <a:gd name="connsiteX10" fmla="*/ 69351 w 2315251"/>
              <a:gd name="connsiteY10" fmla="*/ 1550992 h 1550992"/>
              <a:gd name="connsiteX11" fmla="*/ 0 w 2315251"/>
              <a:gd name="connsiteY11" fmla="*/ 1481643 h 15509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315251" h="1550992">
                <a:moveTo>
                  <a:pt x="0" y="0"/>
                </a:moveTo>
                <a:lnTo>
                  <a:pt x="138700" y="0"/>
                </a:lnTo>
                <a:lnTo>
                  <a:pt x="138700" y="1361400"/>
                </a:lnTo>
                <a:lnTo>
                  <a:pt x="2107387" y="222673"/>
                </a:lnTo>
                <a:lnTo>
                  <a:pt x="1722420" y="0"/>
                </a:lnTo>
                <a:lnTo>
                  <a:pt x="1999436" y="0"/>
                </a:lnTo>
                <a:lnTo>
                  <a:pt x="2280549" y="162605"/>
                </a:lnTo>
                <a:cubicBezTo>
                  <a:pt x="2313720" y="181745"/>
                  <a:pt x="2325104" y="224155"/>
                  <a:pt x="2305953" y="257336"/>
                </a:cubicBezTo>
                <a:cubicBezTo>
                  <a:pt x="2299872" y="267889"/>
                  <a:pt x="2291101" y="276648"/>
                  <a:pt x="2280549" y="282740"/>
                </a:cubicBezTo>
                <a:lnTo>
                  <a:pt x="104026" y="1541710"/>
                </a:lnTo>
                <a:cubicBezTo>
                  <a:pt x="93484" y="1547802"/>
                  <a:pt x="81523" y="1551003"/>
                  <a:pt x="69351" y="1550992"/>
                </a:cubicBezTo>
                <a:cubicBezTo>
                  <a:pt x="31049" y="1550992"/>
                  <a:pt x="0" y="1519944"/>
                  <a:pt x="0" y="1481643"/>
                </a:cubicBezTo>
                <a:close/>
              </a:path>
            </a:pathLst>
          </a:custGeom>
          <a:solidFill>
            <a:schemeClr val="accent6"/>
          </a:solidFill>
          <a:ln w="9525" cap="flat">
            <a:noFill/>
            <a:prstDash val="solid"/>
            <a:miter/>
          </a:ln>
        </p:spPr>
        <p:txBody>
          <a:bodyPr rtlCol="0" anchor="ctr"/>
          <a:lstStyle/>
          <a:p>
            <a:endParaRPr lang="en-US" dirty="0"/>
          </a:p>
        </p:txBody>
      </p:sp>
      <p:pic>
        <p:nvPicPr>
          <p:cNvPr id="3078" name="Picture 6">
            <a:extLst>
              <a:ext uri="{FF2B5EF4-FFF2-40B4-BE49-F238E27FC236}">
                <a16:creationId xmlns:a16="http://schemas.microsoft.com/office/drawing/2014/main" id="{770B2264-00C4-1D11-CE3A-AECCBC0F37A3}"/>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4659854" y="2205572"/>
            <a:ext cx="2533423" cy="2350598"/>
          </a:xfrm>
          <a:custGeom>
            <a:avLst/>
            <a:gdLst/>
            <a:ahLst/>
            <a:cxnLst/>
            <a:rect l="l" t="t" r="r" b="b"/>
            <a:pathLst>
              <a:path w="3064284" h="3064284">
                <a:moveTo>
                  <a:pt x="166483" y="0"/>
                </a:moveTo>
                <a:lnTo>
                  <a:pt x="2897801" y="0"/>
                </a:lnTo>
                <a:cubicBezTo>
                  <a:pt x="2989747" y="0"/>
                  <a:pt x="3064284" y="74537"/>
                  <a:pt x="3064284" y="166483"/>
                </a:cubicBezTo>
                <a:lnTo>
                  <a:pt x="3064284" y="2897801"/>
                </a:lnTo>
                <a:cubicBezTo>
                  <a:pt x="3064284" y="2989747"/>
                  <a:pt x="2989747" y="3064284"/>
                  <a:pt x="2897801" y="3064284"/>
                </a:cubicBezTo>
                <a:lnTo>
                  <a:pt x="166483" y="3064284"/>
                </a:lnTo>
                <a:cubicBezTo>
                  <a:pt x="74537" y="3064284"/>
                  <a:pt x="0" y="2989747"/>
                  <a:pt x="0" y="2897801"/>
                </a:cubicBezTo>
                <a:lnTo>
                  <a:pt x="0" y="166483"/>
                </a:lnTo>
                <a:cubicBezTo>
                  <a:pt x="0" y="74537"/>
                  <a:pt x="74537" y="0"/>
                  <a:pt x="166483" y="0"/>
                </a:cubicBezTo>
                <a:close/>
              </a:path>
            </a:pathLst>
          </a:custGeom>
          <a:noFill/>
          <a:extLst>
            <a:ext uri="{909E8E84-426E-40DD-AFC4-6F175D3DCCD1}">
              <a14:hiddenFill xmlns:a14="http://schemas.microsoft.com/office/drawing/2010/main">
                <a:solidFill>
                  <a:srgbClr val="FFFFFF"/>
                </a:solidFill>
              </a14:hiddenFill>
            </a:ext>
          </a:extLst>
        </p:spPr>
      </p:pic>
      <p:pic>
        <p:nvPicPr>
          <p:cNvPr id="3076" name="Picture 4">
            <a:extLst>
              <a:ext uri="{FF2B5EF4-FFF2-40B4-BE49-F238E27FC236}">
                <a16:creationId xmlns:a16="http://schemas.microsoft.com/office/drawing/2014/main" id="{FE0891E4-269F-8B35-5750-186C3B912B8A}"/>
              </a:ext>
            </a:extLst>
          </p:cNvPr>
          <p:cNvPicPr>
            <a:picLocks noGrp="1" noChangeAspect="1" noChangeArrowheads="1"/>
          </p:cNvPicPr>
          <p:nvPr>
            <p:ph sz="half" idx="2"/>
          </p:nvPr>
        </p:nvPicPr>
        <p:blipFill>
          <a:blip r:embed="rId4">
            <a:extLst>
              <a:ext uri="{28A0092B-C50C-407E-A947-70E740481C1C}">
                <a14:useLocalDpi xmlns:a14="http://schemas.microsoft.com/office/drawing/2010/main" val="0"/>
              </a:ext>
            </a:extLst>
          </a:blip>
          <a:stretch>
            <a:fillRect/>
          </a:stretch>
        </p:blipFill>
        <p:spPr bwMode="auto">
          <a:xfrm>
            <a:off x="506660" y="1066801"/>
            <a:ext cx="3016939" cy="4264227"/>
          </a:xfrm>
          <a:custGeom>
            <a:avLst/>
            <a:gdLst/>
            <a:ahLst/>
            <a:cxnLst/>
            <a:rect l="l" t="t" r="r" b="b"/>
            <a:pathLst>
              <a:path w="1999274" h="2247255">
                <a:moveTo>
                  <a:pt x="108501" y="0"/>
                </a:moveTo>
                <a:lnTo>
                  <a:pt x="1890773" y="0"/>
                </a:lnTo>
                <a:cubicBezTo>
                  <a:pt x="1950696" y="0"/>
                  <a:pt x="1999274" y="48578"/>
                  <a:pt x="1999274" y="108501"/>
                </a:cubicBezTo>
                <a:lnTo>
                  <a:pt x="1999274" y="2138754"/>
                </a:lnTo>
                <a:cubicBezTo>
                  <a:pt x="1999274" y="2198677"/>
                  <a:pt x="1950696" y="2247255"/>
                  <a:pt x="1890773" y="2247255"/>
                </a:cubicBezTo>
                <a:lnTo>
                  <a:pt x="108501" y="2247255"/>
                </a:lnTo>
                <a:cubicBezTo>
                  <a:pt x="48578" y="2247255"/>
                  <a:pt x="0" y="2198677"/>
                  <a:pt x="0" y="2138754"/>
                </a:cubicBezTo>
                <a:lnTo>
                  <a:pt x="0" y="108501"/>
                </a:lnTo>
                <a:cubicBezTo>
                  <a:pt x="0" y="48578"/>
                  <a:pt x="48578" y="0"/>
                  <a:pt x="108501" y="0"/>
                </a:cubicBezTo>
                <a:close/>
              </a:path>
            </a:pathLst>
          </a:custGeom>
          <a:noFill/>
          <a:extLst>
            <a:ext uri="{909E8E84-426E-40DD-AFC4-6F175D3DCCD1}">
              <a14:hiddenFill xmlns:a14="http://schemas.microsoft.com/office/drawing/2010/main">
                <a:solidFill>
                  <a:srgbClr val="FFFFFF"/>
                </a:solidFill>
              </a14:hiddenFill>
            </a:ext>
          </a:extLst>
        </p:spPr>
      </p:pic>
      <p:sp>
        <p:nvSpPr>
          <p:cNvPr id="3114" name="Arc 3113">
            <a:extLst>
              <a:ext uri="{FF2B5EF4-FFF2-40B4-BE49-F238E27FC236}">
                <a16:creationId xmlns:a16="http://schemas.microsoft.com/office/drawing/2014/main" id="{4D3DC50D-CA0F-48F9-B17E-20D8669AA4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2899690" y="5509119"/>
            <a:ext cx="3939038" cy="3939038"/>
          </a:xfrm>
          <a:prstGeom prst="arc">
            <a:avLst>
              <a:gd name="adj1" fmla="val 16200000"/>
              <a:gd name="adj2" fmla="val 20354996"/>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116" name="Freeform: Shape 3115">
            <a:extLst>
              <a:ext uri="{FF2B5EF4-FFF2-40B4-BE49-F238E27FC236}">
                <a16:creationId xmlns:a16="http://schemas.microsoft.com/office/drawing/2014/main" id="{D1B80E9C-CF8A-440B-B8F5-54BF121BF45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3724986" y="6033795"/>
            <a:ext cx="1991064" cy="824205"/>
          </a:xfrm>
          <a:custGeom>
            <a:avLst/>
            <a:gdLst>
              <a:gd name="connsiteX0" fmla="*/ 995532 w 1991064"/>
              <a:gd name="connsiteY0" fmla="*/ 0 h 824205"/>
              <a:gd name="connsiteX1" fmla="*/ 1984823 w 1991064"/>
              <a:gd name="connsiteY1" fmla="*/ 784423 h 824205"/>
              <a:gd name="connsiteX2" fmla="*/ 1991064 w 1991064"/>
              <a:gd name="connsiteY2" fmla="*/ 824205 h 824205"/>
              <a:gd name="connsiteX3" fmla="*/ 0 w 1991064"/>
              <a:gd name="connsiteY3" fmla="*/ 824205 h 824205"/>
              <a:gd name="connsiteX4" fmla="*/ 6241 w 1991064"/>
              <a:gd name="connsiteY4" fmla="*/ 784423 h 824205"/>
              <a:gd name="connsiteX5" fmla="*/ 995532 w 1991064"/>
              <a:gd name="connsiteY5" fmla="*/ 0 h 8242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991064" h="824205">
                <a:moveTo>
                  <a:pt x="995532" y="0"/>
                </a:moveTo>
                <a:cubicBezTo>
                  <a:pt x="1483521" y="0"/>
                  <a:pt x="1890663" y="336754"/>
                  <a:pt x="1984823" y="784423"/>
                </a:cubicBezTo>
                <a:lnTo>
                  <a:pt x="1991064" y="824205"/>
                </a:lnTo>
                <a:lnTo>
                  <a:pt x="0" y="824205"/>
                </a:lnTo>
                <a:lnTo>
                  <a:pt x="6241" y="784423"/>
                </a:lnTo>
                <a:cubicBezTo>
                  <a:pt x="100402" y="336754"/>
                  <a:pt x="507544" y="0"/>
                  <a:pt x="995532"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6" name="TextBox 5">
            <a:extLst>
              <a:ext uri="{FF2B5EF4-FFF2-40B4-BE49-F238E27FC236}">
                <a16:creationId xmlns:a16="http://schemas.microsoft.com/office/drawing/2014/main" id="{CB76E354-F7CB-D030-B343-9E3FE58178C7}"/>
              </a:ext>
            </a:extLst>
          </p:cNvPr>
          <p:cNvSpPr txBox="1"/>
          <p:nvPr/>
        </p:nvSpPr>
        <p:spPr>
          <a:xfrm>
            <a:off x="6459758" y="603843"/>
            <a:ext cx="5225582" cy="1200329"/>
          </a:xfrm>
          <a:prstGeom prst="rect">
            <a:avLst/>
          </a:prstGeom>
          <a:noFill/>
        </p:spPr>
        <p:txBody>
          <a:bodyPr wrap="square">
            <a:spAutoFit/>
          </a:bodyPr>
          <a:lstStyle/>
          <a:p>
            <a:r>
              <a:rPr lang="en-GB" sz="3600" dirty="0">
                <a:hlinkClick r:id="rId5"/>
              </a:rPr>
              <a:t>Parent Groups | Learning Space</a:t>
            </a:r>
            <a:endParaRPr lang="en-GB" sz="3600" dirty="0"/>
          </a:p>
        </p:txBody>
      </p:sp>
    </p:spTree>
    <p:extLst>
      <p:ext uri="{BB962C8B-B14F-4D97-AF65-F5344CB8AC3E}">
        <p14:creationId xmlns:p14="http://schemas.microsoft.com/office/powerpoint/2010/main" val="306042640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058A14AF-9FB5-4CC7-BA35-E8E85D3EDF0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77AAB44-917A-08D5-07D3-B7DB5E8330FF}"/>
              </a:ext>
            </a:extLst>
          </p:cNvPr>
          <p:cNvSpPr>
            <a:spLocks noGrp="1"/>
          </p:cNvSpPr>
          <p:nvPr>
            <p:ph type="title"/>
          </p:nvPr>
        </p:nvSpPr>
        <p:spPr>
          <a:xfrm>
            <a:off x="793662" y="386930"/>
            <a:ext cx="10066122" cy="1298448"/>
          </a:xfrm>
        </p:spPr>
        <p:txBody>
          <a:bodyPr vert="horz" lIns="91440" tIns="45720" rIns="91440" bIns="45720" rtlCol="0" anchor="b">
            <a:normAutofit/>
          </a:bodyPr>
          <a:lstStyle/>
          <a:p>
            <a:r>
              <a:rPr lang="en-US" sz="4800" b="1" kern="1200" dirty="0">
                <a:solidFill>
                  <a:schemeClr val="tx1"/>
                </a:solidFill>
                <a:latin typeface="+mj-lt"/>
                <a:ea typeface="+mj-ea"/>
                <a:cs typeface="+mj-cs"/>
              </a:rPr>
              <a:t>Book of the Month</a:t>
            </a:r>
          </a:p>
        </p:txBody>
      </p:sp>
      <p:sp>
        <p:nvSpPr>
          <p:cNvPr id="12" name="Rectangle 11">
            <a:extLst>
              <a:ext uri="{FF2B5EF4-FFF2-40B4-BE49-F238E27FC236}">
                <a16:creationId xmlns:a16="http://schemas.microsoft.com/office/drawing/2014/main" id="{3A9A4357-BD1D-4622-A4FE-766E6AB8DE8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flipV="1">
            <a:off x="-2" y="1998845"/>
            <a:ext cx="11454595" cy="78169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E659831F-0D9A-4C63-9EBB-8435B85A440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203079"/>
            <a:ext cx="11383362" cy="4267991"/>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865E6C79-283C-D63A-B77B-3281A4BEC8BA}"/>
              </a:ext>
            </a:extLst>
          </p:cNvPr>
          <p:cNvSpPr>
            <a:spLocks noGrp="1"/>
          </p:cNvSpPr>
          <p:nvPr>
            <p:ph sz="half" idx="1"/>
          </p:nvPr>
        </p:nvSpPr>
        <p:spPr>
          <a:xfrm>
            <a:off x="793661" y="2599509"/>
            <a:ext cx="4530898" cy="3639450"/>
          </a:xfrm>
        </p:spPr>
        <p:txBody>
          <a:bodyPr vert="horz" lIns="91440" tIns="45720" rIns="91440" bIns="45720" rtlCol="0" anchor="ctr">
            <a:normAutofit/>
          </a:bodyPr>
          <a:lstStyle/>
          <a:p>
            <a:r>
              <a:rPr lang="en-US" sz="2000" b="1" dirty="0"/>
              <a:t>Happy, Healthy Minds </a:t>
            </a:r>
            <a:r>
              <a:rPr lang="en-US" sz="2000" dirty="0"/>
              <a:t>by The School of Life, Lizzie Stewart.</a:t>
            </a:r>
          </a:p>
          <a:p>
            <a:r>
              <a:rPr lang="en-GB" sz="2000" dirty="0"/>
              <a:t>Linked to the theme of </a:t>
            </a:r>
            <a:r>
              <a:rPr lang="en-GB" sz="2000" b="1" dirty="0"/>
              <a:t>Inside Out 2</a:t>
            </a:r>
            <a:r>
              <a:rPr lang="en-GB" sz="2000" dirty="0"/>
              <a:t>, this book helps you become more aware of your feelings. </a:t>
            </a:r>
          </a:p>
          <a:p>
            <a:r>
              <a:rPr lang="en-GB" sz="2000" dirty="0"/>
              <a:t>It looks at a range of situations that might feel tricky, and helps you think about how to deal with them.</a:t>
            </a:r>
            <a:endParaRPr lang="en-US" sz="2000" dirty="0"/>
          </a:p>
        </p:txBody>
      </p:sp>
      <p:pic>
        <p:nvPicPr>
          <p:cNvPr id="5" name="Content Placeholder 4">
            <a:extLst>
              <a:ext uri="{FF2B5EF4-FFF2-40B4-BE49-F238E27FC236}">
                <a16:creationId xmlns:a16="http://schemas.microsoft.com/office/drawing/2014/main" id="{5E48A990-D77A-51F7-044D-8FABDC7B340A}"/>
              </a:ext>
            </a:extLst>
          </p:cNvPr>
          <p:cNvPicPr>
            <a:picLocks noGrp="1" noChangeAspect="1"/>
          </p:cNvPicPr>
          <p:nvPr>
            <p:ph sz="half" idx="2"/>
          </p:nvPr>
        </p:nvPicPr>
        <p:blipFill>
          <a:blip r:embed="rId2"/>
          <a:stretch>
            <a:fillRect/>
          </a:stretch>
        </p:blipFill>
        <p:spPr>
          <a:xfrm>
            <a:off x="7100019" y="2484255"/>
            <a:ext cx="2773302" cy="3714244"/>
          </a:xfrm>
          <a:prstGeom prst="rect">
            <a:avLst/>
          </a:prstGeom>
        </p:spPr>
      </p:pic>
      <p:sp>
        <p:nvSpPr>
          <p:cNvPr id="16" name="Rectangle 15">
            <a:extLst>
              <a:ext uri="{FF2B5EF4-FFF2-40B4-BE49-F238E27FC236}">
                <a16:creationId xmlns:a16="http://schemas.microsoft.com/office/drawing/2014/main" id="{E6995CE5-F890-4ABA-82A2-26507CE8D2A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11228040" y="2313027"/>
            <a:ext cx="781700" cy="15238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4354177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79DFA3-5470-88C0-B75B-930E55792207}"/>
              </a:ext>
            </a:extLst>
          </p:cNvPr>
          <p:cNvSpPr>
            <a:spLocks noGrp="1"/>
          </p:cNvSpPr>
          <p:nvPr>
            <p:ph type="title"/>
          </p:nvPr>
        </p:nvSpPr>
        <p:spPr/>
        <p:txBody>
          <a:bodyPr/>
          <a:lstStyle/>
          <a:p>
            <a:r>
              <a:rPr lang="en-GB" b="1" dirty="0"/>
              <a:t>Finding online and phone support</a:t>
            </a:r>
          </a:p>
        </p:txBody>
      </p:sp>
      <p:sp>
        <p:nvSpPr>
          <p:cNvPr id="3" name="Content Placeholder 2">
            <a:extLst>
              <a:ext uri="{FF2B5EF4-FFF2-40B4-BE49-F238E27FC236}">
                <a16:creationId xmlns:a16="http://schemas.microsoft.com/office/drawing/2014/main" id="{874766B8-4D6D-CD4C-A228-F270F162BC2C}"/>
              </a:ext>
            </a:extLst>
          </p:cNvPr>
          <p:cNvSpPr>
            <a:spLocks noGrp="1"/>
          </p:cNvSpPr>
          <p:nvPr>
            <p:ph sz="half" idx="1"/>
          </p:nvPr>
        </p:nvSpPr>
        <p:spPr/>
        <p:txBody>
          <a:bodyPr>
            <a:normAutofit fontScale="85000" lnSpcReduction="20000"/>
          </a:bodyPr>
          <a:lstStyle/>
          <a:p>
            <a:r>
              <a:rPr lang="en-GB" sz="2000" b="1" dirty="0"/>
              <a:t>Family Lives </a:t>
            </a:r>
          </a:p>
          <a:p>
            <a:pPr marL="457200" lvl="1" indent="0">
              <a:buNone/>
            </a:pPr>
            <a:r>
              <a:rPr lang="en-GB" sz="1600" dirty="0"/>
              <a:t>Helpline: 0808 800 2222. </a:t>
            </a:r>
          </a:p>
          <a:p>
            <a:pPr marL="457200" lvl="1" indent="0">
              <a:buNone/>
            </a:pPr>
            <a:r>
              <a:rPr lang="en-GB" sz="1600" dirty="0"/>
              <a:t>This service offers a 24-hour helpline, extensive advice on its website, live chat services, befriending services, and parenting/relationship support groups.</a:t>
            </a:r>
          </a:p>
          <a:p>
            <a:pPr marL="457200" lvl="1" indent="0">
              <a:buNone/>
            </a:pPr>
            <a:r>
              <a:rPr lang="en-GB" sz="1600" dirty="0"/>
              <a:t>Website: </a:t>
            </a:r>
            <a:r>
              <a:rPr lang="en-GB" sz="1600" dirty="0">
                <a:hlinkClick r:id="rId2"/>
              </a:rPr>
              <a:t>www.familylives.org.uk</a:t>
            </a:r>
            <a:endParaRPr lang="en-GB" sz="1600" dirty="0"/>
          </a:p>
          <a:p>
            <a:r>
              <a:rPr lang="en-GB" sz="2000" b="1" dirty="0"/>
              <a:t>Young Minds </a:t>
            </a:r>
          </a:p>
          <a:p>
            <a:pPr marL="457200" lvl="1" indent="0">
              <a:buNone/>
            </a:pPr>
            <a:r>
              <a:rPr lang="en-GB" sz="1600" dirty="0"/>
              <a:t>Helpline: 0808 802 5544</a:t>
            </a:r>
          </a:p>
          <a:p>
            <a:pPr marL="457200" lvl="1" indent="0">
              <a:buNone/>
            </a:pPr>
            <a:r>
              <a:rPr lang="en-GB" sz="1600" dirty="0"/>
              <a:t>A helpline and webchat service for parents and carers who are concerned about their child's mental health up to the age of 25. Open 9.30am - 4pm, Monday to Friday.</a:t>
            </a:r>
          </a:p>
          <a:p>
            <a:pPr marL="457200" lvl="1" indent="0">
              <a:buNone/>
            </a:pPr>
            <a:r>
              <a:rPr lang="en-GB" sz="1600" dirty="0"/>
              <a:t>Website: </a:t>
            </a:r>
            <a:r>
              <a:rPr lang="en-GB" sz="1600" dirty="0">
                <a:effectLst/>
                <a:ea typeface="Times New Roman" panose="02020603050405020304" pitchFamily="18" charset="0"/>
                <a:cs typeface="Times New Roman" panose="02020603050405020304" pitchFamily="18" charset="0"/>
                <a:hlinkClick r:id="rId3"/>
              </a:rPr>
              <a:t>http://www.youngminds.org.uk/for_parents</a:t>
            </a:r>
            <a:endParaRPr lang="en-GB" sz="1600" dirty="0">
              <a:effectLst/>
              <a:ea typeface="Times New Roman" panose="02020603050405020304" pitchFamily="18" charset="0"/>
              <a:cs typeface="Times New Roman" panose="02020603050405020304" pitchFamily="18" charset="0"/>
            </a:endParaRPr>
          </a:p>
          <a:p>
            <a:r>
              <a:rPr lang="en-GB" sz="2800" b="1" dirty="0">
                <a:solidFill>
                  <a:srgbClr val="FF0000"/>
                </a:solidFill>
                <a:effectLst/>
                <a:latin typeface="Calibri" panose="020F0502020204030204" pitchFamily="34" charset="0"/>
                <a:ea typeface="Calibri" panose="020F0502020204030204" pitchFamily="34" charset="0"/>
                <a:cs typeface="Times New Roman" panose="02020603050405020304" pitchFamily="18" charset="0"/>
              </a:rPr>
              <a:t>IF URGENT MEDICAL ATTENTION IS NEEDED OR IF YOU FEEL UNABLE TO KEEP YOUR CHILD SAFE FROM THEMSELVES OR OTHERS, PLEASE PHONE 111 OR GO TO YOUR NEAREST A&amp;E DEPARTMENT.</a:t>
            </a:r>
            <a:endParaRPr lang="en-GB" sz="2800" dirty="0">
              <a:solidFill>
                <a:srgbClr val="FF0000"/>
              </a:solidFill>
              <a:effectLst/>
              <a:latin typeface="Calibri" panose="020F0502020204030204" pitchFamily="34" charset="0"/>
              <a:ea typeface="Calibri" panose="020F0502020204030204" pitchFamily="34" charset="0"/>
              <a:cs typeface="Times New Roman" panose="02020603050405020304" pitchFamily="18" charset="0"/>
            </a:endParaRPr>
          </a:p>
          <a:p>
            <a:endParaRPr lang="en-GB" dirty="0"/>
          </a:p>
        </p:txBody>
      </p:sp>
      <p:sp>
        <p:nvSpPr>
          <p:cNvPr id="4" name="Content Placeholder 3">
            <a:extLst>
              <a:ext uri="{FF2B5EF4-FFF2-40B4-BE49-F238E27FC236}">
                <a16:creationId xmlns:a16="http://schemas.microsoft.com/office/drawing/2014/main" id="{FA0158FB-D864-4AD2-B8B8-31E2390AD27C}"/>
              </a:ext>
            </a:extLst>
          </p:cNvPr>
          <p:cNvSpPr>
            <a:spLocks noGrp="1"/>
          </p:cNvSpPr>
          <p:nvPr>
            <p:ph sz="half" idx="2"/>
          </p:nvPr>
        </p:nvSpPr>
        <p:spPr/>
        <p:txBody>
          <a:bodyPr>
            <a:normAutofit fontScale="85000" lnSpcReduction="20000"/>
          </a:bodyPr>
          <a:lstStyle/>
          <a:p>
            <a:r>
              <a:rPr lang="en-GB" b="1" dirty="0"/>
              <a:t>Kooth.com </a:t>
            </a:r>
            <a:r>
              <a:rPr lang="en-GB" dirty="0"/>
              <a:t>is an online service for young people aged 11-18 in Surrey that provides free and confidential counselling services via webchat provided by qualified counsellors. </a:t>
            </a:r>
          </a:p>
          <a:p>
            <a:r>
              <a:rPr lang="en-GB" dirty="0"/>
              <a:t>Website: </a:t>
            </a:r>
            <a:r>
              <a:rPr lang="en-GB" dirty="0">
                <a:hlinkClick r:id="rId4"/>
              </a:rPr>
              <a:t>https://www.kooth.com</a:t>
            </a:r>
            <a:endParaRPr lang="en-GB" dirty="0"/>
          </a:p>
          <a:p>
            <a:r>
              <a:rPr lang="en-GB" b="1" dirty="0"/>
              <a:t>Childline</a:t>
            </a:r>
            <a:r>
              <a:rPr lang="en-GB" dirty="0"/>
              <a:t>: 0800 1111 (24 hours 7 days a week). Childline is the UK’s free helpline for children and young people. It provides confidential telephone counselling service for any child with a problem. It comforts, advises and protects.</a:t>
            </a:r>
          </a:p>
          <a:p>
            <a:r>
              <a:rPr lang="en-GB" dirty="0"/>
              <a:t>Website: </a:t>
            </a:r>
            <a:r>
              <a:rPr lang="en-GB" dirty="0">
                <a:hlinkClick r:id="rId5"/>
              </a:rPr>
              <a:t>www.childline.org.uk</a:t>
            </a:r>
            <a:endParaRPr lang="en-GB" dirty="0"/>
          </a:p>
          <a:p>
            <a:endParaRPr lang="en-GB" dirty="0"/>
          </a:p>
          <a:p>
            <a:endParaRPr lang="en-GB" dirty="0"/>
          </a:p>
          <a:p>
            <a:endParaRPr lang="en-GB" dirty="0"/>
          </a:p>
        </p:txBody>
      </p:sp>
    </p:spTree>
    <p:extLst>
      <p:ext uri="{BB962C8B-B14F-4D97-AF65-F5344CB8AC3E}">
        <p14:creationId xmlns:p14="http://schemas.microsoft.com/office/powerpoint/2010/main" val="355366957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5" name="Rectangle 24">
            <a:extLst>
              <a:ext uri="{FF2B5EF4-FFF2-40B4-BE49-F238E27FC236}">
                <a16:creationId xmlns:a16="http://schemas.microsoft.com/office/drawing/2014/main" id="{AE47195D-EC06-4298-8805-0F0D6599767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526AD64-77C1-FE66-26DC-DEBCE91CFF78}"/>
              </a:ext>
            </a:extLst>
          </p:cNvPr>
          <p:cNvSpPr>
            <a:spLocks noGrp="1"/>
          </p:cNvSpPr>
          <p:nvPr>
            <p:ph type="title"/>
          </p:nvPr>
        </p:nvSpPr>
        <p:spPr>
          <a:xfrm>
            <a:off x="9267909" y="2023110"/>
            <a:ext cx="2469624" cy="2846070"/>
          </a:xfrm>
        </p:spPr>
        <p:txBody>
          <a:bodyPr vert="horz" lIns="91440" tIns="45720" rIns="91440" bIns="45720" rtlCol="0" anchor="ctr">
            <a:normAutofit/>
          </a:bodyPr>
          <a:lstStyle/>
          <a:p>
            <a:r>
              <a:rPr lang="en-US" sz="3700"/>
              <a:t>SELF-HARM</a:t>
            </a:r>
          </a:p>
        </p:txBody>
      </p:sp>
      <p:sp>
        <p:nvSpPr>
          <p:cNvPr id="27" name="Rectangle 26">
            <a:extLst>
              <a:ext uri="{FF2B5EF4-FFF2-40B4-BE49-F238E27FC236}">
                <a16:creationId xmlns:a16="http://schemas.microsoft.com/office/drawing/2014/main" id="{99413ED5-9ED4-4772-BCE4-2BCAE6B12E3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3433973" y="-827233"/>
            <a:ext cx="1715478" cy="8583421"/>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9" name="Rectangle 28">
            <a:extLst>
              <a:ext uri="{FF2B5EF4-FFF2-40B4-BE49-F238E27FC236}">
                <a16:creationId xmlns:a16="http://schemas.microsoft.com/office/drawing/2014/main" id="{04357C93-F0CB-4A1C-8F77-4E906378981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2085" y="664308"/>
            <a:ext cx="8082632" cy="5600340"/>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Content Placeholder 5" descr="A poster with text and images&#10;&#10;Description automatically generated with medium confidence">
            <a:extLst>
              <a:ext uri="{FF2B5EF4-FFF2-40B4-BE49-F238E27FC236}">
                <a16:creationId xmlns:a16="http://schemas.microsoft.com/office/drawing/2014/main" id="{5CD744CF-634F-E06D-F98B-BA273035242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45237" y="860215"/>
            <a:ext cx="3685032" cy="5208525"/>
          </a:xfrm>
          <a:prstGeom prst="rect">
            <a:avLst/>
          </a:prstGeom>
        </p:spPr>
      </p:pic>
      <p:pic>
        <p:nvPicPr>
          <p:cNvPr id="8" name="Content Placeholder 7" descr="A poster with text and images&#10;&#10;Description automatically generated">
            <a:extLst>
              <a:ext uri="{FF2B5EF4-FFF2-40B4-BE49-F238E27FC236}">
                <a16:creationId xmlns:a16="http://schemas.microsoft.com/office/drawing/2014/main" id="{9128BF5D-5137-5D51-A377-3D2194B7C595}"/>
              </a:ext>
            </a:extLst>
          </p:cNvPr>
          <p:cNvPicPr>
            <a:picLocks noGrp="1" noChangeAspect="1"/>
          </p:cNvPicPr>
          <p:nvPr>
            <p:ph sz="half" idx="2"/>
          </p:nvPr>
        </p:nvPicPr>
        <p:blipFill>
          <a:blip r:embed="rId3">
            <a:extLst>
              <a:ext uri="{28A0092B-C50C-407E-A947-70E740481C1C}">
                <a14:useLocalDpi xmlns:a14="http://schemas.microsoft.com/office/drawing/2010/main" val="0"/>
              </a:ext>
            </a:extLst>
          </a:blip>
          <a:stretch>
            <a:fillRect/>
          </a:stretch>
        </p:blipFill>
        <p:spPr>
          <a:xfrm>
            <a:off x="4457706" y="860214"/>
            <a:ext cx="3685032" cy="5208525"/>
          </a:xfrm>
          <a:prstGeom prst="rect">
            <a:avLst/>
          </a:prstGeom>
        </p:spPr>
      </p:pic>
      <p:sp>
        <p:nvSpPr>
          <p:cNvPr id="31" name="Rectangle 30">
            <a:extLst>
              <a:ext uri="{FF2B5EF4-FFF2-40B4-BE49-F238E27FC236}">
                <a16:creationId xmlns:a16="http://schemas.microsoft.com/office/drawing/2014/main" id="{90F533E9-6690-41A8-A372-4C6C622D028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7950447" y="3392097"/>
            <a:ext cx="1719072" cy="15238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99518141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0D7C0CB9-1B26-4A22-A90B-1EE6BFFD50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3EEA668-29C8-FDF0-4F3F-F2F70C0EECFE}"/>
              </a:ext>
            </a:extLst>
          </p:cNvPr>
          <p:cNvSpPr>
            <a:spLocks noGrp="1"/>
          </p:cNvSpPr>
          <p:nvPr>
            <p:ph type="title"/>
          </p:nvPr>
        </p:nvSpPr>
        <p:spPr>
          <a:xfrm>
            <a:off x="1010094" y="1004777"/>
            <a:ext cx="3466214" cy="4848446"/>
          </a:xfrm>
        </p:spPr>
        <p:txBody>
          <a:bodyPr vert="horz" lIns="91440" tIns="45720" rIns="91440" bIns="45720" rtlCol="0" anchor="ctr">
            <a:normAutofit/>
          </a:bodyPr>
          <a:lstStyle/>
          <a:p>
            <a:pPr algn="ctr"/>
            <a:r>
              <a:rPr lang="en-US" sz="3200" b="0" i="0">
                <a:solidFill>
                  <a:schemeClr val="tx1">
                    <a:lumMod val="65000"/>
                    <a:lumOff val="35000"/>
                  </a:schemeClr>
                </a:solidFill>
                <a:effectLst/>
                <a:highlight>
                  <a:srgbClr val="FAF8F8"/>
                </a:highlight>
              </a:rPr>
              <a:t>Coming soon - Runnymede Junior Ranger Programme</a:t>
            </a:r>
            <a:br>
              <a:rPr lang="en-US" sz="3200" b="0" i="0">
                <a:solidFill>
                  <a:schemeClr val="tx1">
                    <a:lumMod val="65000"/>
                    <a:lumOff val="35000"/>
                  </a:schemeClr>
                </a:solidFill>
                <a:effectLst/>
                <a:highlight>
                  <a:srgbClr val="FAF8F8"/>
                </a:highlight>
              </a:rPr>
            </a:br>
            <a:endParaRPr lang="en-US" sz="3200">
              <a:solidFill>
                <a:schemeClr val="tx1">
                  <a:lumMod val="65000"/>
                  <a:lumOff val="35000"/>
                </a:schemeClr>
              </a:solidFill>
            </a:endParaRPr>
          </a:p>
        </p:txBody>
      </p:sp>
      <p:sp>
        <p:nvSpPr>
          <p:cNvPr id="13" name="Rectangle 12">
            <a:extLst>
              <a:ext uri="{FF2B5EF4-FFF2-40B4-BE49-F238E27FC236}">
                <a16:creationId xmlns:a16="http://schemas.microsoft.com/office/drawing/2014/main" id="{28143209-FADD-4B7E-A49A-BBA97A4E6E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448301" y="0"/>
            <a:ext cx="6743696" cy="6858000"/>
          </a:xfrm>
          <a:prstGeom prst="rect">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lumMod val="95000"/>
                </a:schemeClr>
              </a:solidFill>
            </a:endParaRPr>
          </a:p>
        </p:txBody>
      </p:sp>
      <p:pic>
        <p:nvPicPr>
          <p:cNvPr id="6" name="Content Placeholder 5" descr="A green leafy plant with small leaves&#10;&#10;Description automatically generated">
            <a:extLst>
              <a:ext uri="{FF2B5EF4-FFF2-40B4-BE49-F238E27FC236}">
                <a16:creationId xmlns:a16="http://schemas.microsoft.com/office/drawing/2014/main" id="{D8E907B8-F9EA-F6C9-3E2C-57BB38D3991A}"/>
              </a:ext>
            </a:extLst>
          </p:cNvPr>
          <p:cNvPicPr>
            <a:picLocks noGrp="1" noChangeAspect="1"/>
          </p:cNvPicPr>
          <p:nvPr>
            <p:ph sz="half" idx="2"/>
          </p:nvPr>
        </p:nvPicPr>
        <p:blipFill rotWithShape="1">
          <a:blip r:embed="rId2"/>
          <a:srcRect t="7061" b="8403"/>
          <a:stretch/>
        </p:blipFill>
        <p:spPr>
          <a:xfrm>
            <a:off x="7699467" y="1225740"/>
            <a:ext cx="2203260" cy="2203260"/>
          </a:xfrm>
          <a:prstGeom prst="rect">
            <a:avLst/>
          </a:prstGeom>
        </p:spPr>
      </p:pic>
      <p:sp>
        <p:nvSpPr>
          <p:cNvPr id="3" name="Content Placeholder 2">
            <a:extLst>
              <a:ext uri="{FF2B5EF4-FFF2-40B4-BE49-F238E27FC236}">
                <a16:creationId xmlns:a16="http://schemas.microsoft.com/office/drawing/2014/main" id="{6E8543C4-0614-9251-41E1-250146CEABE1}"/>
              </a:ext>
            </a:extLst>
          </p:cNvPr>
          <p:cNvSpPr>
            <a:spLocks noGrp="1"/>
          </p:cNvSpPr>
          <p:nvPr>
            <p:ph sz="half" idx="1"/>
          </p:nvPr>
        </p:nvSpPr>
        <p:spPr>
          <a:xfrm>
            <a:off x="6305107" y="3742659"/>
            <a:ext cx="5092995" cy="2275369"/>
          </a:xfrm>
        </p:spPr>
        <p:txBody>
          <a:bodyPr vert="horz" lIns="91440" tIns="45720" rIns="91440" bIns="45720" rtlCol="0" anchor="t">
            <a:normAutofit lnSpcReduction="10000"/>
          </a:bodyPr>
          <a:lstStyle/>
          <a:p>
            <a:pPr algn="ctr"/>
            <a:r>
              <a:rPr lang="en-US" sz="1400" b="0" i="0" dirty="0">
                <a:solidFill>
                  <a:srgbClr val="595959"/>
                </a:solidFill>
                <a:effectLst/>
              </a:rPr>
              <a:t>Thanks to funding from Runnymede Borough Council we're launching a brand new Junior Ranger </a:t>
            </a:r>
            <a:r>
              <a:rPr lang="en-US" sz="1400" b="0" i="0" dirty="0" err="1">
                <a:solidFill>
                  <a:srgbClr val="595959"/>
                </a:solidFill>
                <a:effectLst/>
              </a:rPr>
              <a:t>Programme</a:t>
            </a:r>
            <a:r>
              <a:rPr lang="en-US" sz="1400" b="0" i="0" dirty="0">
                <a:solidFill>
                  <a:srgbClr val="595959"/>
                </a:solidFill>
                <a:effectLst/>
              </a:rPr>
              <a:t> for young people aged 13 - 15 years. For anyone interested in careers in agriculture, the environment, the outdoors, sports, leisure and tourism, this </a:t>
            </a:r>
            <a:r>
              <a:rPr lang="en-US" sz="1400" b="0" i="0" dirty="0" err="1">
                <a:solidFill>
                  <a:srgbClr val="595959"/>
                </a:solidFill>
                <a:effectLst/>
              </a:rPr>
              <a:t>programme</a:t>
            </a:r>
            <a:r>
              <a:rPr lang="en-US" sz="1400" b="0" i="0" dirty="0">
                <a:solidFill>
                  <a:srgbClr val="595959"/>
                </a:solidFill>
                <a:effectLst/>
              </a:rPr>
              <a:t> is a great wait gain valuable work experience and learn practical conservation skills. Applications for this opportunity open on 1 September. Follow the link below for more information and register your interest.</a:t>
            </a:r>
          </a:p>
          <a:p>
            <a:pPr algn="ctr"/>
            <a:r>
              <a:rPr lang="en-US" sz="1400" dirty="0">
                <a:solidFill>
                  <a:srgbClr val="595959"/>
                </a:solidFill>
                <a:hlinkClick r:id="rId3"/>
              </a:rPr>
              <a:t>https://forms.office.com/e/WEJdw7XZRT</a:t>
            </a:r>
            <a:endParaRPr lang="en-US" sz="1400" dirty="0">
              <a:solidFill>
                <a:srgbClr val="595959"/>
              </a:solidFill>
            </a:endParaRPr>
          </a:p>
          <a:p>
            <a:pPr algn="ctr"/>
            <a:r>
              <a:rPr lang="en-US" sz="1400" dirty="0">
                <a:solidFill>
                  <a:srgbClr val="595959"/>
                </a:solidFill>
              </a:rPr>
              <a:t>For more info visit </a:t>
            </a:r>
            <a:r>
              <a:rPr lang="en-GB" sz="1400" dirty="0">
                <a:hlinkClick r:id="rId4"/>
              </a:rPr>
              <a:t>Junior Ranger Programme | National Trust</a:t>
            </a:r>
            <a:endParaRPr lang="en-US" sz="1400" dirty="0">
              <a:solidFill>
                <a:srgbClr val="595959"/>
              </a:solidFill>
            </a:endParaRPr>
          </a:p>
        </p:txBody>
      </p:sp>
    </p:spTree>
    <p:extLst>
      <p:ext uri="{BB962C8B-B14F-4D97-AF65-F5344CB8AC3E}">
        <p14:creationId xmlns:p14="http://schemas.microsoft.com/office/powerpoint/2010/main" val="275421428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Office 2013 - 2022 Theme</Template>
  <TotalTime>11630</TotalTime>
  <Words>2500</Words>
  <Application>Microsoft Office PowerPoint</Application>
  <PresentationFormat>Widescreen</PresentationFormat>
  <Paragraphs>141</Paragraphs>
  <Slides>29</Slides>
  <Notes>0</Notes>
  <HiddenSlides>0</HiddenSlides>
  <MMClips>1</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29</vt:i4>
      </vt:variant>
    </vt:vector>
  </HeadingPairs>
  <TitlesOfParts>
    <vt:vector size="40" baseType="lpstr">
      <vt:lpstr>Aptos</vt:lpstr>
      <vt:lpstr>Aptos Display</vt:lpstr>
      <vt:lpstr>Arial</vt:lpstr>
      <vt:lpstr>Calibri</vt:lpstr>
      <vt:lpstr>inherit</vt:lpstr>
      <vt:lpstr>Montserrat</vt:lpstr>
      <vt:lpstr>Poppins</vt:lpstr>
      <vt:lpstr>Segoe UI Historic</vt:lpstr>
      <vt:lpstr>Times New Roman</vt:lpstr>
      <vt:lpstr>Verdana</vt:lpstr>
      <vt:lpstr>Office Theme</vt:lpstr>
      <vt:lpstr>Support for children and families in Runnymede – Summer 2024</vt:lpstr>
      <vt:lpstr>Inspiration for the whole family</vt:lpstr>
      <vt:lpstr>Helpful tips for ASD and holidays: </vt:lpstr>
      <vt:lpstr>Out of Hours Service for Neurodiversity</vt:lpstr>
      <vt:lpstr>CYP HAVEN drop-in Centre </vt:lpstr>
      <vt:lpstr>Summer of Love Kindness Challenge </vt:lpstr>
      <vt:lpstr>Charity Book Stall! </vt:lpstr>
      <vt:lpstr>Free Big Nature Play Day! </vt:lpstr>
      <vt:lpstr>Free sports for kids  </vt:lpstr>
      <vt:lpstr>PowerPoint Presentation</vt:lpstr>
      <vt:lpstr>Runnymede Sports Day! </vt:lpstr>
      <vt:lpstr>Club 4</vt:lpstr>
      <vt:lpstr>Combining sport and wellbeing!</vt:lpstr>
      <vt:lpstr>Sessions will be divided by indoor and outdoor activities If you have any questions or are interested, email RBC@eikon.org.uk or follow the QR code </vt:lpstr>
      <vt:lpstr> Runnymede - Family Centre Groups and Courses at Runnymede : Surrey Barnardos Family Centres (barnardosfamilycentressurrey.org.uk)</vt:lpstr>
      <vt:lpstr>Next Steps Holiday Schemes</vt:lpstr>
      <vt:lpstr>Museum Makes - Free Family craft activity</vt:lpstr>
      <vt:lpstr>Elysian Summer Events</vt:lpstr>
      <vt:lpstr>Surrey Fire and Rescue open days and events</vt:lpstr>
      <vt:lpstr>PowerPoint Presentation</vt:lpstr>
      <vt:lpstr>PowerPoint Presentation</vt:lpstr>
      <vt:lpstr>PowerPoint Presentation</vt:lpstr>
      <vt:lpstr>Foodbank - Runnymede</vt:lpstr>
      <vt:lpstr>Green hub </vt:lpstr>
      <vt:lpstr>PowerPoint Presentation</vt:lpstr>
      <vt:lpstr>Book of the Month</vt:lpstr>
      <vt:lpstr>Finding online and phone support</vt:lpstr>
      <vt:lpstr>SELF-HARM</vt:lpstr>
      <vt:lpstr>Coming soon - Runnymede Junior Ranger Programme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Summer holiday support for children and families </dc:title>
  <dc:creator>Carmen Nel</dc:creator>
  <cp:lastModifiedBy>Aimee Arias</cp:lastModifiedBy>
  <cp:revision>3</cp:revision>
  <dcterms:created xsi:type="dcterms:W3CDTF">2024-07-03T09:53:01Z</dcterms:created>
  <dcterms:modified xsi:type="dcterms:W3CDTF">2024-07-17T10:12:52Z</dcterms:modified>
</cp:coreProperties>
</file>